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1" r:id="rId5"/>
    <p:sldId id="280" r:id="rId6"/>
    <p:sldId id="282" r:id="rId7"/>
    <p:sldId id="260" r:id="rId8"/>
    <p:sldId id="265" r:id="rId9"/>
    <p:sldId id="259" r:id="rId10"/>
    <p:sldId id="266" r:id="rId11"/>
    <p:sldId id="267" r:id="rId12"/>
    <p:sldId id="268" r:id="rId13"/>
    <p:sldId id="270" r:id="rId14"/>
    <p:sldId id="261" r:id="rId15"/>
    <p:sldId id="271" r:id="rId16"/>
    <p:sldId id="269" r:id="rId17"/>
    <p:sldId id="274" r:id="rId18"/>
    <p:sldId id="272" r:id="rId19"/>
    <p:sldId id="273" r:id="rId20"/>
    <p:sldId id="262" r:id="rId21"/>
    <p:sldId id="275" r:id="rId22"/>
    <p:sldId id="276" r:id="rId23"/>
    <p:sldId id="279" r:id="rId24"/>
    <p:sldId id="264" r:id="rId25"/>
    <p:sldId id="26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B07E"/>
    <a:srgbClr val="595959"/>
    <a:srgbClr val="69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dPt>
            <c:idx val="0"/>
            <c:bubble3D val="0"/>
            <c:explosion val="12"/>
            <c:spPr>
              <a:solidFill>
                <a:srgbClr val="595959">
                  <a:alpha val="6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A3-4FA9-A1F6-93FBBB956B48}"/>
              </c:ext>
            </c:extLst>
          </c:dPt>
          <c:dPt>
            <c:idx val="1"/>
            <c:bubble3D val="0"/>
            <c:explosion val="9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A3-4FA9-A1F6-93FBBB956B48}"/>
              </c:ext>
            </c:extLst>
          </c:dPt>
          <c:dPt>
            <c:idx val="2"/>
            <c:bubble3D val="0"/>
            <c:explosion val="19"/>
            <c:spPr>
              <a:solidFill>
                <a:srgbClr val="E0B07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A3-4FA9-A1F6-93FBBB956B48}"/>
              </c:ext>
            </c:extLst>
          </c:dPt>
          <c:dPt>
            <c:idx val="3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A3-4FA9-A1F6-93FBBB956B48}"/>
              </c:ext>
            </c:extLst>
          </c:dPt>
          <c:dLbls>
            <c:dLbl>
              <c:idx val="0"/>
              <c:layout>
                <c:manualLayout>
                  <c:x val="-0.10818533100029162"/>
                  <c:y val="-0.286187187571470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dirty="0">
                        <a:solidFill>
                          <a:schemeClr val="bg1"/>
                        </a:solidFill>
                      </a:rPr>
                      <a:t>5%</a:t>
                    </a:r>
                    <a:endParaRPr lang="en-US" altLang="zh-CN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37962962962961"/>
                      <c:h val="0.380316390041493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7A3-4FA9-A1F6-93FBBB956B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A3-4FA9-A1F6-93FBBB956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rgbClr val="E0B07E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28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4E-4C28-90F5-46B209035C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rgbClr val="595959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4E-4C28-90F5-46B209035C1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rgbClr val="595959"/>
            </a:solidFill>
            <a:ln w="25400"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4E-4C28-90F5-46B209035C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21531072"/>
        <c:axId val="1321531632"/>
      </c:areaChart>
      <c:catAx>
        <c:axId val="1321531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21531632"/>
        <c:crosses val="autoZero"/>
        <c:auto val="1"/>
        <c:lblAlgn val="ctr"/>
        <c:lblOffset val="100"/>
        <c:noMultiLvlLbl val="0"/>
      </c:catAx>
      <c:valAx>
        <c:axId val="13215316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1531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79331370146699E-2"/>
          <c:y val="2.4990653102186199E-2"/>
          <c:w val="0.93744133725970702"/>
          <c:h val="0.869881999514616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595959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4CD-4143-BFE8-6F4229B1E25C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44CD-4143-BFE8-6F4229B1E25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60</c:v>
                </c:pt>
                <c:pt idx="2">
                  <c:v>45</c:v>
                </c:pt>
                <c:pt idx="3">
                  <c:v>30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CD-4143-BFE8-6F4229B1E2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1132930352"/>
        <c:axId val="1132927632"/>
      </c:barChart>
      <c:catAx>
        <c:axId val="1132930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132927632"/>
        <c:crosses val="autoZero"/>
        <c:auto val="1"/>
        <c:lblAlgn val="ctr"/>
        <c:lblOffset val="100"/>
        <c:noMultiLvlLbl val="0"/>
      </c:catAx>
      <c:valAx>
        <c:axId val="11329276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2930352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279331370146699E-2"/>
          <c:y val="2.4990653102186199E-2"/>
          <c:w val="0.93744133725970702"/>
          <c:h val="0.869881999514616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E0B07E"/>
            </a:solidFill>
            <a:ln w="19050"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0" h="0"/>
            </a:sp3d>
          </c:spPr>
          <c:invertIfNegative val="0"/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10F5-4AFF-B5B6-10D72C7A49C7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0F5-4AFF-B5B6-10D72C7A49C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value01</c:v>
                </c:pt>
                <c:pt idx="1">
                  <c:v>value02</c:v>
                </c:pt>
                <c:pt idx="2">
                  <c:v>value03</c:v>
                </c:pt>
                <c:pt idx="3">
                  <c:v>value04</c:v>
                </c:pt>
                <c:pt idx="4">
                  <c:v>value05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45</c:v>
                </c:pt>
                <c:pt idx="3">
                  <c:v>30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F5-4AFF-B5B6-10D72C7A49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1132928176"/>
        <c:axId val="1132918928"/>
      </c:barChart>
      <c:catAx>
        <c:axId val="1132928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zh-CN"/>
          </a:p>
        </c:txPr>
        <c:crossAx val="1132918928"/>
        <c:crosses val="autoZero"/>
        <c:auto val="1"/>
        <c:lblAlgn val="ctr"/>
        <c:lblOffset val="100"/>
        <c:noMultiLvlLbl val="0"/>
      </c:catAx>
      <c:valAx>
        <c:axId val="1132918928"/>
        <c:scaling>
          <c:orientation val="minMax"/>
          <c:max val="100"/>
        </c:scaling>
        <c:delete val="1"/>
        <c:axPos val="l"/>
        <c:numFmt formatCode="General" sourceLinked="1"/>
        <c:majorTickMark val="out"/>
        <c:minorTickMark val="none"/>
        <c:tickLblPos val="nextTo"/>
        <c:crossAx val="1132928176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F236E-8FF2-471C-B64B-877BFBCFB82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C95FE-8787-426B-906B-BE11EBE947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64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361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9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732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533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22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537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902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24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62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156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4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234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033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827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44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819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192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1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05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22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30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410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807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444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C95FE-8787-426B-906B-BE11EBE947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25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9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24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34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87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7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43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5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19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09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09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E1E43-EA0E-4422-9D56-3BE6227C8E6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76605-C180-405D-B9FB-5DB9F7EE8B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1.mp3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73" b="99827" l="9819" r="89793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43" t="3708" r="24243"/>
          <a:stretch/>
        </p:blipFill>
        <p:spPr>
          <a:xfrm flipH="1">
            <a:off x="7678376" y="478565"/>
            <a:ext cx="4648201" cy="6379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91129" y="1227369"/>
            <a:ext cx="27315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  <a:endParaRPr lang="zh-CN" altLang="en-US" sz="8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1129" y="262323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人工智能</a:t>
            </a:r>
            <a:r>
              <a:rPr lang="zh-CN" altLang="en-US" sz="5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模板</a:t>
            </a:r>
          </a:p>
        </p:txBody>
      </p:sp>
      <p:sp>
        <p:nvSpPr>
          <p:cNvPr id="11" name="矩形 10"/>
          <p:cNvSpPr/>
          <p:nvPr/>
        </p:nvSpPr>
        <p:spPr>
          <a:xfrm>
            <a:off x="1178677" y="3736010"/>
            <a:ext cx="7830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power point template is suitable for many purposes, such as working summary, business report, business plan, etc.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66229" y="4552546"/>
            <a:ext cx="1721796" cy="369650"/>
            <a:chOff x="2198452" y="4552546"/>
            <a:chExt cx="1721796" cy="369650"/>
          </a:xfrm>
        </p:grpSpPr>
        <p:sp>
          <p:nvSpPr>
            <p:cNvPr id="13" name="矩形 12"/>
            <p:cNvSpPr/>
            <p:nvPr/>
          </p:nvSpPr>
          <p:spPr>
            <a:xfrm>
              <a:off x="2198452" y="4552546"/>
              <a:ext cx="1721796" cy="36965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33029" y="4591302"/>
              <a:ext cx="1492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spc="300" dirty="0">
                  <a:solidFill>
                    <a:schemeClr val="bg1">
                      <a:lumMod val="85000"/>
                    </a:schemeClr>
                  </a:solidFill>
                </a:rPr>
                <a:t>博龙图旗舰店</a:t>
              </a:r>
            </a:p>
          </p:txBody>
        </p:sp>
      </p:grpSp>
      <p:cxnSp>
        <p:nvCxnSpPr>
          <p:cNvPr id="15" name="直接连接符 14"/>
          <p:cNvCxnSpPr>
            <a:cxnSpLocks/>
          </p:cNvCxnSpPr>
          <p:nvPr/>
        </p:nvCxnSpPr>
        <p:spPr>
          <a:xfrm>
            <a:off x="740934" y="1128035"/>
            <a:ext cx="0" cy="46019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Ryan Farish - Colorton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12871.0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17237" y="-8488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618829" y="2437900"/>
            <a:ext cx="1080000" cy="1080000"/>
            <a:chOff x="2967127" y="3028128"/>
            <a:chExt cx="1080000" cy="1080000"/>
          </a:xfrm>
          <a:solidFill>
            <a:srgbClr val="595959"/>
          </a:solidFill>
        </p:grpSpPr>
        <p:sp>
          <p:nvSpPr>
            <p:cNvPr id="5" name="圆角矩形 4"/>
            <p:cNvSpPr>
              <a:spLocks noChangeAspect="1"/>
            </p:cNvSpPr>
            <p:nvPr/>
          </p:nvSpPr>
          <p:spPr>
            <a:xfrm rot="18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 rot="27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2158829" y="3608052"/>
            <a:ext cx="0" cy="540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50946" y="4260460"/>
            <a:ext cx="1415772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点击输入文本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98829" y="4742521"/>
            <a:ext cx="2520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People tend to read writing. This text will not appear in a consistent order.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46584" y="2437900"/>
            <a:ext cx="1080000" cy="1080000"/>
            <a:chOff x="2967127" y="3028128"/>
            <a:chExt cx="1080000" cy="1080000"/>
          </a:xfrm>
          <a:solidFill>
            <a:srgbClr val="E0B07E"/>
          </a:solidFill>
        </p:grpSpPr>
        <p:sp>
          <p:nvSpPr>
            <p:cNvPr id="11" name="圆角矩形 10"/>
            <p:cNvSpPr>
              <a:spLocks noChangeAspect="1"/>
            </p:cNvSpPr>
            <p:nvPr/>
          </p:nvSpPr>
          <p:spPr>
            <a:xfrm rot="18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>
              <a:spLocks noChangeAspect="1"/>
            </p:cNvSpPr>
            <p:nvPr/>
          </p:nvSpPr>
          <p:spPr>
            <a:xfrm rot="27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4786584" y="3608052"/>
            <a:ext cx="0" cy="540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078697" y="4260460"/>
            <a:ext cx="1415772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点击输入文本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526584" y="4742521"/>
            <a:ext cx="2520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People tend to read writing. This text will not appear in a consistent order.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874339" y="2437900"/>
            <a:ext cx="1080000" cy="1080000"/>
            <a:chOff x="2967127" y="3028128"/>
            <a:chExt cx="1080000" cy="1080000"/>
          </a:xfrm>
          <a:solidFill>
            <a:srgbClr val="E0B07E"/>
          </a:solidFill>
        </p:grpSpPr>
        <p:sp>
          <p:nvSpPr>
            <p:cNvPr id="17" name="圆角矩形 16"/>
            <p:cNvSpPr>
              <a:spLocks noChangeAspect="1"/>
            </p:cNvSpPr>
            <p:nvPr/>
          </p:nvSpPr>
          <p:spPr>
            <a:xfrm rot="18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>
              <a:spLocks noChangeAspect="1"/>
            </p:cNvSpPr>
            <p:nvPr/>
          </p:nvSpPr>
          <p:spPr>
            <a:xfrm rot="27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7414339" y="3608052"/>
            <a:ext cx="0" cy="540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706452" y="4260460"/>
            <a:ext cx="1415772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点击输入文本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154339" y="4742521"/>
            <a:ext cx="2520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People tend to read writing. This text will not appear in a consistent order.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502095" y="2437900"/>
            <a:ext cx="1080000" cy="1080000"/>
            <a:chOff x="2967127" y="3028128"/>
            <a:chExt cx="1080000" cy="1080000"/>
          </a:xfrm>
          <a:solidFill>
            <a:srgbClr val="595959"/>
          </a:solidFill>
        </p:grpSpPr>
        <p:sp>
          <p:nvSpPr>
            <p:cNvPr id="23" name="圆角矩形 22"/>
            <p:cNvSpPr>
              <a:spLocks noChangeAspect="1"/>
            </p:cNvSpPr>
            <p:nvPr/>
          </p:nvSpPr>
          <p:spPr>
            <a:xfrm rot="18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>
              <a:spLocks noChangeAspect="1"/>
            </p:cNvSpPr>
            <p:nvPr/>
          </p:nvSpPr>
          <p:spPr>
            <a:xfrm rot="2700000">
              <a:off x="2967127" y="3028128"/>
              <a:ext cx="1080000" cy="1080000"/>
            </a:xfrm>
            <a:prstGeom prst="roundRect">
              <a:avLst>
                <a:gd name="adj" fmla="val 3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10042095" y="3608052"/>
            <a:ext cx="0" cy="540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334208" y="4260460"/>
            <a:ext cx="1415772" cy="377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点击输入文本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82095" y="4742521"/>
            <a:ext cx="2520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People tend to read writing. This text will not appear in a consistent order.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1798829" y="2657565"/>
            <a:ext cx="720000" cy="714000"/>
          </a:xfrm>
          <a:custGeom>
            <a:avLst/>
            <a:gdLst>
              <a:gd name="T0" fmla="*/ 1420802 w 2262188"/>
              <a:gd name="T1" fmla="*/ 2155372 h 2241550"/>
              <a:gd name="T2" fmla="*/ 0 w 2262188"/>
              <a:gd name="T3" fmla="*/ 1901959 h 2241550"/>
              <a:gd name="T4" fmla="*/ 966787 w 2262188"/>
              <a:gd name="T5" fmla="*/ 2002745 h 2241550"/>
              <a:gd name="T6" fmla="*/ 463550 w 2262188"/>
              <a:gd name="T7" fmla="*/ 1799189 h 2241550"/>
              <a:gd name="T8" fmla="*/ 1920875 w 2262188"/>
              <a:gd name="T9" fmla="*/ 1721932 h 2241550"/>
              <a:gd name="T10" fmla="*/ 1920875 w 2262188"/>
              <a:gd name="T11" fmla="*/ 1643063 h 2241550"/>
              <a:gd name="T12" fmla="*/ 1920875 w 2262188"/>
              <a:gd name="T13" fmla="*/ 1520825 h 2241550"/>
              <a:gd name="T14" fmla="*/ 1437365 w 2262188"/>
              <a:gd name="T15" fmla="*/ 1781511 h 2241550"/>
              <a:gd name="T16" fmla="*/ 0 w 2262188"/>
              <a:gd name="T17" fmla="*/ 1470217 h 2241550"/>
              <a:gd name="T18" fmla="*/ 1304860 w 2262188"/>
              <a:gd name="T19" fmla="*/ 1658938 h 2241550"/>
              <a:gd name="T20" fmla="*/ 1333924 w 2262188"/>
              <a:gd name="T21" fmla="*/ 1648052 h 2241550"/>
              <a:gd name="T22" fmla="*/ 1395684 w 2262188"/>
              <a:gd name="T23" fmla="*/ 1641022 h 2241550"/>
              <a:gd name="T24" fmla="*/ 1448362 w 2262188"/>
              <a:gd name="T25" fmla="*/ 1646011 h 2241550"/>
              <a:gd name="T26" fmla="*/ 1677920 w 2262188"/>
              <a:gd name="T27" fmla="*/ 1506991 h 2241550"/>
              <a:gd name="T28" fmla="*/ 1657031 w 2262188"/>
              <a:gd name="T29" fmla="*/ 1492023 h 2241550"/>
              <a:gd name="T30" fmla="*/ 1654306 w 2262188"/>
              <a:gd name="T31" fmla="*/ 1479097 h 2241550"/>
              <a:gd name="T32" fmla="*/ 1663843 w 2262188"/>
              <a:gd name="T33" fmla="*/ 1466170 h 2241550"/>
              <a:gd name="T34" fmla="*/ 995838 w 2262188"/>
              <a:gd name="T35" fmla="*/ 1258888 h 2241550"/>
              <a:gd name="T36" fmla="*/ 489738 w 2262188"/>
              <a:gd name="T37" fmla="*/ 1130300 h 2241550"/>
              <a:gd name="T38" fmla="*/ 594035 w 2262188"/>
              <a:gd name="T39" fmla="*/ 1213404 h 2241550"/>
              <a:gd name="T40" fmla="*/ 555491 w 2262188"/>
              <a:gd name="T41" fmla="*/ 1222487 h 2241550"/>
              <a:gd name="T42" fmla="*/ 486564 w 2262188"/>
              <a:gd name="T43" fmla="*/ 1223168 h 2241550"/>
              <a:gd name="T44" fmla="*/ 211086 w 2262188"/>
              <a:gd name="T45" fmla="*/ 1351684 h 2241550"/>
              <a:gd name="T46" fmla="*/ 251218 w 2262188"/>
              <a:gd name="T47" fmla="*/ 1368941 h 2241550"/>
              <a:gd name="T48" fmla="*/ 259153 w 2262188"/>
              <a:gd name="T49" fmla="*/ 1381429 h 2241550"/>
              <a:gd name="T50" fmla="*/ 255072 w 2262188"/>
              <a:gd name="T51" fmla="*/ 1394599 h 2241550"/>
              <a:gd name="T52" fmla="*/ 240561 w 2262188"/>
              <a:gd name="T53" fmla="*/ 1405498 h 2241550"/>
              <a:gd name="T54" fmla="*/ 810075 w 2262188"/>
              <a:gd name="T55" fmla="*/ 1021049 h 2241550"/>
              <a:gd name="T56" fmla="*/ 341312 w 2262188"/>
              <a:gd name="T57" fmla="*/ 771297 h 2241550"/>
              <a:gd name="T58" fmla="*/ 2262188 w 2262188"/>
              <a:gd name="T59" fmla="*/ 687389 h 2241550"/>
              <a:gd name="T60" fmla="*/ 830949 w 2262188"/>
              <a:gd name="T61" fmla="*/ 982664 h 2241550"/>
              <a:gd name="T62" fmla="*/ 1797050 w 2262188"/>
              <a:gd name="T63" fmla="*/ 752476 h 2241550"/>
              <a:gd name="T64" fmla="*/ 1295400 w 2262188"/>
              <a:gd name="T65" fmla="*/ 660174 h 2241550"/>
              <a:gd name="T66" fmla="*/ 2262188 w 2262188"/>
              <a:gd name="T67" fmla="*/ 462607 h 2241550"/>
              <a:gd name="T68" fmla="*/ 824823 w 2262188"/>
              <a:gd name="T69" fmla="*/ 651157 h 2241550"/>
              <a:gd name="T70" fmla="*/ 341312 w 2262188"/>
              <a:gd name="T71" fmla="*/ 390526 h 2241550"/>
              <a:gd name="T72" fmla="*/ 786730 w 2262188"/>
              <a:gd name="T73" fmla="*/ 233363 h 2241550"/>
              <a:gd name="T74" fmla="*/ 600403 w 2262188"/>
              <a:gd name="T75" fmla="*/ 336703 h 2241550"/>
              <a:gd name="T76" fmla="*/ 608110 w 2262188"/>
              <a:gd name="T77" fmla="*/ 349677 h 2241550"/>
              <a:gd name="T78" fmla="*/ 603350 w 2262188"/>
              <a:gd name="T79" fmla="*/ 362651 h 2241550"/>
              <a:gd name="T80" fmla="*/ 576602 w 2262188"/>
              <a:gd name="T81" fmla="*/ 378585 h 2241550"/>
              <a:gd name="T82" fmla="*/ 820278 w 2262188"/>
              <a:gd name="T83" fmla="*/ 514246 h 2241550"/>
              <a:gd name="T84" fmla="*/ 878761 w 2262188"/>
              <a:gd name="T85" fmla="*/ 510831 h 2241550"/>
              <a:gd name="T86" fmla="*/ 932710 w 2262188"/>
              <a:gd name="T87" fmla="*/ 519026 h 2241550"/>
              <a:gd name="T88" fmla="*/ 1216508 w 2262188"/>
              <a:gd name="T89" fmla="*/ 466218 h 2241550"/>
              <a:gd name="T90" fmla="*/ 1749425 w 2262188"/>
              <a:gd name="T91" fmla="*/ 883986 h 2241550"/>
              <a:gd name="T92" fmla="*/ 1798297 w 2262188"/>
              <a:gd name="T93" fmla="*/ 374650 h 2241550"/>
              <a:gd name="T94" fmla="*/ 2012784 w 2262188"/>
              <a:gd name="T95" fmla="*/ 269585 h 2241550"/>
              <a:gd name="T96" fmla="*/ 2003262 w 2262188"/>
              <a:gd name="T97" fmla="*/ 256650 h 2241550"/>
              <a:gd name="T98" fmla="*/ 2006209 w 2262188"/>
              <a:gd name="T99" fmla="*/ 243943 h 2241550"/>
              <a:gd name="T100" fmla="*/ 2027068 w 2262188"/>
              <a:gd name="T101" fmla="*/ 228966 h 2241550"/>
              <a:gd name="T102" fmla="*/ 1797843 w 2262188"/>
              <a:gd name="T103" fmla="*/ 89635 h 2241550"/>
              <a:gd name="T104" fmla="*/ 1745015 w 2262188"/>
              <a:gd name="T105" fmla="*/ 94400 h 2241550"/>
              <a:gd name="T106" fmla="*/ 1683571 w 2262188"/>
              <a:gd name="T107" fmla="*/ 87820 h 2241550"/>
              <a:gd name="T108" fmla="*/ 1651602 w 2262188"/>
              <a:gd name="T109" fmla="*/ 75112 h 224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62188" h="2241550">
                <a:moveTo>
                  <a:pt x="1920875" y="1898650"/>
                </a:moveTo>
                <a:lnTo>
                  <a:pt x="1920875" y="1901598"/>
                </a:lnTo>
                <a:lnTo>
                  <a:pt x="1920875" y="1977571"/>
                </a:lnTo>
                <a:lnTo>
                  <a:pt x="1431239" y="2241550"/>
                </a:lnTo>
                <a:lnTo>
                  <a:pt x="966787" y="2131332"/>
                </a:lnTo>
                <a:lnTo>
                  <a:pt x="966787" y="2047648"/>
                </a:lnTo>
                <a:lnTo>
                  <a:pt x="1420802" y="2155372"/>
                </a:lnTo>
                <a:lnTo>
                  <a:pt x="1437365" y="2159227"/>
                </a:lnTo>
                <a:lnTo>
                  <a:pt x="1452113" y="2151289"/>
                </a:lnTo>
                <a:lnTo>
                  <a:pt x="1920875" y="1898650"/>
                </a:lnTo>
                <a:close/>
                <a:moveTo>
                  <a:pt x="0" y="1817688"/>
                </a:moveTo>
                <a:lnTo>
                  <a:pt x="463550" y="1928451"/>
                </a:lnTo>
                <a:lnTo>
                  <a:pt x="463550" y="2012951"/>
                </a:lnTo>
                <a:lnTo>
                  <a:pt x="0" y="1901959"/>
                </a:lnTo>
                <a:lnTo>
                  <a:pt x="0" y="1848519"/>
                </a:lnTo>
                <a:lnTo>
                  <a:pt x="0" y="1817688"/>
                </a:lnTo>
                <a:close/>
                <a:moveTo>
                  <a:pt x="1920875" y="1770063"/>
                </a:moveTo>
                <a:lnTo>
                  <a:pt x="1920875" y="1772784"/>
                </a:lnTo>
                <a:lnTo>
                  <a:pt x="1920875" y="1848984"/>
                </a:lnTo>
                <a:lnTo>
                  <a:pt x="1431239" y="2112963"/>
                </a:lnTo>
                <a:lnTo>
                  <a:pt x="966787" y="2002745"/>
                </a:lnTo>
                <a:lnTo>
                  <a:pt x="966787" y="1919061"/>
                </a:lnTo>
                <a:lnTo>
                  <a:pt x="1420802" y="2026784"/>
                </a:lnTo>
                <a:lnTo>
                  <a:pt x="1437365" y="2030867"/>
                </a:lnTo>
                <a:lnTo>
                  <a:pt x="1452113" y="2022702"/>
                </a:lnTo>
                <a:lnTo>
                  <a:pt x="1920875" y="1770063"/>
                </a:lnTo>
                <a:close/>
                <a:moveTo>
                  <a:pt x="0" y="1689100"/>
                </a:moveTo>
                <a:lnTo>
                  <a:pt x="463550" y="1799189"/>
                </a:lnTo>
                <a:lnTo>
                  <a:pt x="463550" y="1882775"/>
                </a:lnTo>
                <a:lnTo>
                  <a:pt x="0" y="1772460"/>
                </a:lnTo>
                <a:lnTo>
                  <a:pt x="0" y="1719680"/>
                </a:lnTo>
                <a:lnTo>
                  <a:pt x="0" y="1689100"/>
                </a:lnTo>
                <a:close/>
                <a:moveTo>
                  <a:pt x="1920875" y="1643063"/>
                </a:moveTo>
                <a:lnTo>
                  <a:pt x="1920875" y="1646009"/>
                </a:lnTo>
                <a:lnTo>
                  <a:pt x="1920875" y="1721932"/>
                </a:lnTo>
                <a:lnTo>
                  <a:pt x="1431239" y="1985963"/>
                </a:lnTo>
                <a:lnTo>
                  <a:pt x="966787" y="1875591"/>
                </a:lnTo>
                <a:lnTo>
                  <a:pt x="966787" y="1791963"/>
                </a:lnTo>
                <a:lnTo>
                  <a:pt x="1420802" y="1899841"/>
                </a:lnTo>
                <a:lnTo>
                  <a:pt x="1437365" y="1903694"/>
                </a:lnTo>
                <a:lnTo>
                  <a:pt x="1452113" y="1895762"/>
                </a:lnTo>
                <a:lnTo>
                  <a:pt x="1920875" y="1643063"/>
                </a:lnTo>
                <a:close/>
                <a:moveTo>
                  <a:pt x="0" y="1562100"/>
                </a:moveTo>
                <a:lnTo>
                  <a:pt x="463550" y="1672189"/>
                </a:lnTo>
                <a:lnTo>
                  <a:pt x="463550" y="1755775"/>
                </a:lnTo>
                <a:lnTo>
                  <a:pt x="0" y="1645686"/>
                </a:lnTo>
                <a:lnTo>
                  <a:pt x="0" y="1592907"/>
                </a:lnTo>
                <a:lnTo>
                  <a:pt x="0" y="1562100"/>
                </a:lnTo>
                <a:close/>
                <a:moveTo>
                  <a:pt x="1920875" y="1520825"/>
                </a:moveTo>
                <a:lnTo>
                  <a:pt x="1920875" y="1523996"/>
                </a:lnTo>
                <a:lnTo>
                  <a:pt x="1920875" y="1599869"/>
                </a:lnTo>
                <a:lnTo>
                  <a:pt x="1431239" y="1863725"/>
                </a:lnTo>
                <a:lnTo>
                  <a:pt x="966787" y="1753426"/>
                </a:lnTo>
                <a:lnTo>
                  <a:pt x="966787" y="1669853"/>
                </a:lnTo>
                <a:lnTo>
                  <a:pt x="1420802" y="1777660"/>
                </a:lnTo>
                <a:lnTo>
                  <a:pt x="1437365" y="1781511"/>
                </a:lnTo>
                <a:lnTo>
                  <a:pt x="1452113" y="1773584"/>
                </a:lnTo>
                <a:lnTo>
                  <a:pt x="1920875" y="1520825"/>
                </a:lnTo>
                <a:close/>
                <a:moveTo>
                  <a:pt x="0" y="1439863"/>
                </a:moveTo>
                <a:lnTo>
                  <a:pt x="463550" y="1549725"/>
                </a:lnTo>
                <a:lnTo>
                  <a:pt x="463550" y="1633538"/>
                </a:lnTo>
                <a:lnTo>
                  <a:pt x="0" y="1523223"/>
                </a:lnTo>
                <a:lnTo>
                  <a:pt x="0" y="1470217"/>
                </a:lnTo>
                <a:lnTo>
                  <a:pt x="0" y="1439863"/>
                </a:lnTo>
                <a:close/>
                <a:moveTo>
                  <a:pt x="1474701" y="1365250"/>
                </a:moveTo>
                <a:lnTo>
                  <a:pt x="1920875" y="1470932"/>
                </a:lnTo>
                <a:lnTo>
                  <a:pt x="1430878" y="1735138"/>
                </a:lnTo>
                <a:lnTo>
                  <a:pt x="984250" y="1629229"/>
                </a:lnTo>
                <a:lnTo>
                  <a:pt x="1044194" y="1597025"/>
                </a:lnTo>
                <a:lnTo>
                  <a:pt x="1304860" y="1658938"/>
                </a:lnTo>
                <a:lnTo>
                  <a:pt x="1305314" y="1658258"/>
                </a:lnTo>
                <a:lnTo>
                  <a:pt x="1309401" y="1656217"/>
                </a:lnTo>
                <a:lnTo>
                  <a:pt x="1313942" y="1654402"/>
                </a:lnTo>
                <a:lnTo>
                  <a:pt x="1318483" y="1652588"/>
                </a:lnTo>
                <a:lnTo>
                  <a:pt x="1323479" y="1651227"/>
                </a:lnTo>
                <a:lnTo>
                  <a:pt x="1328474" y="1649640"/>
                </a:lnTo>
                <a:lnTo>
                  <a:pt x="1333924" y="1648052"/>
                </a:lnTo>
                <a:lnTo>
                  <a:pt x="1339373" y="1646692"/>
                </a:lnTo>
                <a:lnTo>
                  <a:pt x="1345050" y="1645784"/>
                </a:lnTo>
                <a:lnTo>
                  <a:pt x="1350953" y="1644650"/>
                </a:lnTo>
                <a:lnTo>
                  <a:pt x="1357311" y="1643743"/>
                </a:lnTo>
                <a:lnTo>
                  <a:pt x="1369572" y="1642383"/>
                </a:lnTo>
                <a:lnTo>
                  <a:pt x="1382515" y="1641249"/>
                </a:lnTo>
                <a:lnTo>
                  <a:pt x="1395684" y="1641022"/>
                </a:lnTo>
                <a:lnTo>
                  <a:pt x="1403177" y="1641249"/>
                </a:lnTo>
                <a:lnTo>
                  <a:pt x="1410897" y="1641475"/>
                </a:lnTo>
                <a:lnTo>
                  <a:pt x="1418617" y="1642156"/>
                </a:lnTo>
                <a:lnTo>
                  <a:pt x="1426110" y="1642836"/>
                </a:lnTo>
                <a:lnTo>
                  <a:pt x="1433603" y="1643743"/>
                </a:lnTo>
                <a:lnTo>
                  <a:pt x="1441096" y="1644650"/>
                </a:lnTo>
                <a:lnTo>
                  <a:pt x="1448362" y="1646011"/>
                </a:lnTo>
                <a:lnTo>
                  <a:pt x="1455401" y="1647599"/>
                </a:lnTo>
                <a:lnTo>
                  <a:pt x="1460623" y="1648959"/>
                </a:lnTo>
                <a:lnTo>
                  <a:pt x="1707665" y="1516063"/>
                </a:lnTo>
                <a:lnTo>
                  <a:pt x="1701989" y="1514702"/>
                </a:lnTo>
                <a:lnTo>
                  <a:pt x="1693133" y="1512434"/>
                </a:lnTo>
                <a:lnTo>
                  <a:pt x="1685186" y="1509713"/>
                </a:lnTo>
                <a:lnTo>
                  <a:pt x="1677920" y="1506991"/>
                </a:lnTo>
                <a:lnTo>
                  <a:pt x="1671790" y="1503816"/>
                </a:lnTo>
                <a:lnTo>
                  <a:pt x="1666340" y="1500641"/>
                </a:lnTo>
                <a:lnTo>
                  <a:pt x="1664070" y="1499054"/>
                </a:lnTo>
                <a:lnTo>
                  <a:pt x="1662026" y="1497240"/>
                </a:lnTo>
                <a:lnTo>
                  <a:pt x="1659983" y="1495652"/>
                </a:lnTo>
                <a:lnTo>
                  <a:pt x="1658393" y="1493838"/>
                </a:lnTo>
                <a:lnTo>
                  <a:pt x="1657031" y="1492023"/>
                </a:lnTo>
                <a:lnTo>
                  <a:pt x="1655668" y="1490209"/>
                </a:lnTo>
                <a:lnTo>
                  <a:pt x="1654987" y="1488395"/>
                </a:lnTo>
                <a:lnTo>
                  <a:pt x="1654306" y="1486581"/>
                </a:lnTo>
                <a:lnTo>
                  <a:pt x="1653852" y="1484540"/>
                </a:lnTo>
                <a:lnTo>
                  <a:pt x="1653625" y="1482725"/>
                </a:lnTo>
                <a:lnTo>
                  <a:pt x="1653625" y="1480911"/>
                </a:lnTo>
                <a:lnTo>
                  <a:pt x="1654306" y="1479097"/>
                </a:lnTo>
                <a:lnTo>
                  <a:pt x="1654760" y="1477282"/>
                </a:lnTo>
                <a:lnTo>
                  <a:pt x="1655441" y="1475241"/>
                </a:lnTo>
                <a:lnTo>
                  <a:pt x="1656577" y="1473427"/>
                </a:lnTo>
                <a:lnTo>
                  <a:pt x="1658166" y="1471613"/>
                </a:lnTo>
                <a:lnTo>
                  <a:pt x="1659528" y="1469798"/>
                </a:lnTo>
                <a:lnTo>
                  <a:pt x="1661345" y="1467984"/>
                </a:lnTo>
                <a:lnTo>
                  <a:pt x="1663843" y="1466170"/>
                </a:lnTo>
                <a:lnTo>
                  <a:pt x="1666113" y="1464356"/>
                </a:lnTo>
                <a:lnTo>
                  <a:pt x="1668611" y="1462768"/>
                </a:lnTo>
                <a:lnTo>
                  <a:pt x="1671790" y="1461181"/>
                </a:lnTo>
                <a:lnTo>
                  <a:pt x="1675650" y="1459366"/>
                </a:lnTo>
                <a:lnTo>
                  <a:pt x="1414984" y="1397454"/>
                </a:lnTo>
                <a:lnTo>
                  <a:pt x="1474701" y="1365250"/>
                </a:lnTo>
                <a:close/>
                <a:moveTo>
                  <a:pt x="995838" y="1258888"/>
                </a:moveTo>
                <a:lnTo>
                  <a:pt x="1393825" y="1352349"/>
                </a:lnTo>
                <a:lnTo>
                  <a:pt x="918237" y="1608912"/>
                </a:lnTo>
                <a:lnTo>
                  <a:pt x="918237" y="2111376"/>
                </a:lnTo>
                <a:lnTo>
                  <a:pt x="512762" y="2014286"/>
                </a:lnTo>
                <a:lnTo>
                  <a:pt x="512762" y="1518854"/>
                </a:lnTo>
                <a:lnTo>
                  <a:pt x="995838" y="1258888"/>
                </a:lnTo>
                <a:close/>
                <a:moveTo>
                  <a:pt x="489738" y="1130300"/>
                </a:moveTo>
                <a:lnTo>
                  <a:pt x="935038" y="1236110"/>
                </a:lnTo>
                <a:lnTo>
                  <a:pt x="875408" y="1268353"/>
                </a:lnTo>
                <a:lnTo>
                  <a:pt x="610586" y="1205457"/>
                </a:lnTo>
                <a:lnTo>
                  <a:pt x="606959" y="1207501"/>
                </a:lnTo>
                <a:lnTo>
                  <a:pt x="603104" y="1209544"/>
                </a:lnTo>
                <a:lnTo>
                  <a:pt x="598796" y="1211588"/>
                </a:lnTo>
                <a:lnTo>
                  <a:pt x="594035" y="1213404"/>
                </a:lnTo>
                <a:lnTo>
                  <a:pt x="589274" y="1214994"/>
                </a:lnTo>
                <a:lnTo>
                  <a:pt x="584059" y="1216583"/>
                </a:lnTo>
                <a:lnTo>
                  <a:pt x="578617" y="1218172"/>
                </a:lnTo>
                <a:lnTo>
                  <a:pt x="573176" y="1219308"/>
                </a:lnTo>
                <a:lnTo>
                  <a:pt x="567281" y="1220443"/>
                </a:lnTo>
                <a:lnTo>
                  <a:pt x="561386" y="1221351"/>
                </a:lnTo>
                <a:lnTo>
                  <a:pt x="555491" y="1222487"/>
                </a:lnTo>
                <a:lnTo>
                  <a:pt x="543021" y="1223849"/>
                </a:lnTo>
                <a:lnTo>
                  <a:pt x="530097" y="1224530"/>
                </a:lnTo>
                <a:lnTo>
                  <a:pt x="516947" y="1224757"/>
                </a:lnTo>
                <a:lnTo>
                  <a:pt x="509464" y="1224757"/>
                </a:lnTo>
                <a:lnTo>
                  <a:pt x="501755" y="1224530"/>
                </a:lnTo>
                <a:lnTo>
                  <a:pt x="494046" y="1224076"/>
                </a:lnTo>
                <a:lnTo>
                  <a:pt x="486564" y="1223168"/>
                </a:lnTo>
                <a:lnTo>
                  <a:pt x="479082" y="1222487"/>
                </a:lnTo>
                <a:lnTo>
                  <a:pt x="471600" y="1221124"/>
                </a:lnTo>
                <a:lnTo>
                  <a:pt x="464345" y="1219989"/>
                </a:lnTo>
                <a:lnTo>
                  <a:pt x="457543" y="1218399"/>
                </a:lnTo>
                <a:lnTo>
                  <a:pt x="456409" y="1218172"/>
                </a:lnTo>
                <a:lnTo>
                  <a:pt x="209953" y="1351230"/>
                </a:lnTo>
                <a:lnTo>
                  <a:pt x="211086" y="1351684"/>
                </a:lnTo>
                <a:lnTo>
                  <a:pt x="219929" y="1353955"/>
                </a:lnTo>
                <a:lnTo>
                  <a:pt x="227864" y="1356452"/>
                </a:lnTo>
                <a:lnTo>
                  <a:pt x="235120" y="1359404"/>
                </a:lnTo>
                <a:lnTo>
                  <a:pt x="241241" y="1362356"/>
                </a:lnTo>
                <a:lnTo>
                  <a:pt x="246683" y="1365535"/>
                </a:lnTo>
                <a:lnTo>
                  <a:pt x="249177" y="1367351"/>
                </a:lnTo>
                <a:lnTo>
                  <a:pt x="251218" y="1368941"/>
                </a:lnTo>
                <a:lnTo>
                  <a:pt x="253031" y="1370757"/>
                </a:lnTo>
                <a:lnTo>
                  <a:pt x="254845" y="1372574"/>
                </a:lnTo>
                <a:lnTo>
                  <a:pt x="255979" y="1374390"/>
                </a:lnTo>
                <a:lnTo>
                  <a:pt x="257113" y="1376207"/>
                </a:lnTo>
                <a:lnTo>
                  <a:pt x="258019" y="1378023"/>
                </a:lnTo>
                <a:lnTo>
                  <a:pt x="258926" y="1379613"/>
                </a:lnTo>
                <a:lnTo>
                  <a:pt x="259153" y="1381429"/>
                </a:lnTo>
                <a:lnTo>
                  <a:pt x="259380" y="1383246"/>
                </a:lnTo>
                <a:lnTo>
                  <a:pt x="259153" y="1385289"/>
                </a:lnTo>
                <a:lnTo>
                  <a:pt x="258926" y="1387106"/>
                </a:lnTo>
                <a:lnTo>
                  <a:pt x="258473" y="1388922"/>
                </a:lnTo>
                <a:lnTo>
                  <a:pt x="257566" y="1390739"/>
                </a:lnTo>
                <a:lnTo>
                  <a:pt x="256206" y="1392555"/>
                </a:lnTo>
                <a:lnTo>
                  <a:pt x="255072" y="1394599"/>
                </a:lnTo>
                <a:lnTo>
                  <a:pt x="253485" y="1396415"/>
                </a:lnTo>
                <a:lnTo>
                  <a:pt x="251444" y="1398232"/>
                </a:lnTo>
                <a:lnTo>
                  <a:pt x="249404" y="1399821"/>
                </a:lnTo>
                <a:lnTo>
                  <a:pt x="246910" y="1401638"/>
                </a:lnTo>
                <a:lnTo>
                  <a:pt x="244189" y="1403454"/>
                </a:lnTo>
                <a:lnTo>
                  <a:pt x="241241" y="1405043"/>
                </a:lnTo>
                <a:lnTo>
                  <a:pt x="240561" y="1405498"/>
                </a:lnTo>
                <a:lnTo>
                  <a:pt x="504929" y="1468393"/>
                </a:lnTo>
                <a:lnTo>
                  <a:pt x="463891" y="1490418"/>
                </a:lnTo>
                <a:lnTo>
                  <a:pt x="463891" y="1504950"/>
                </a:lnTo>
                <a:lnTo>
                  <a:pt x="0" y="1394599"/>
                </a:lnTo>
                <a:lnTo>
                  <a:pt x="489738" y="1130300"/>
                </a:lnTo>
                <a:close/>
                <a:moveTo>
                  <a:pt x="341312" y="768350"/>
                </a:moveTo>
                <a:lnTo>
                  <a:pt x="810075" y="1021049"/>
                </a:lnTo>
                <a:lnTo>
                  <a:pt x="824823" y="1028755"/>
                </a:lnTo>
                <a:lnTo>
                  <a:pt x="841386" y="1024902"/>
                </a:lnTo>
                <a:lnTo>
                  <a:pt x="1295400" y="917250"/>
                </a:lnTo>
                <a:lnTo>
                  <a:pt x="1295400" y="1000879"/>
                </a:lnTo>
                <a:lnTo>
                  <a:pt x="830949" y="1111250"/>
                </a:lnTo>
                <a:lnTo>
                  <a:pt x="341312" y="847220"/>
                </a:lnTo>
                <a:lnTo>
                  <a:pt x="341312" y="771297"/>
                </a:lnTo>
                <a:lnTo>
                  <a:pt x="341312" y="768350"/>
                </a:lnTo>
                <a:close/>
                <a:moveTo>
                  <a:pt x="2262188" y="687389"/>
                </a:moveTo>
                <a:lnTo>
                  <a:pt x="2262188" y="717969"/>
                </a:lnTo>
                <a:lnTo>
                  <a:pt x="2262188" y="770974"/>
                </a:lnTo>
                <a:lnTo>
                  <a:pt x="1797050" y="881063"/>
                </a:lnTo>
                <a:lnTo>
                  <a:pt x="1797050" y="797477"/>
                </a:lnTo>
                <a:lnTo>
                  <a:pt x="2262188" y="687389"/>
                </a:lnTo>
                <a:close/>
                <a:moveTo>
                  <a:pt x="341312" y="639763"/>
                </a:moveTo>
                <a:lnTo>
                  <a:pt x="810075" y="892403"/>
                </a:lnTo>
                <a:lnTo>
                  <a:pt x="824823" y="900340"/>
                </a:lnTo>
                <a:lnTo>
                  <a:pt x="841386" y="896485"/>
                </a:lnTo>
                <a:lnTo>
                  <a:pt x="1295400" y="788762"/>
                </a:lnTo>
                <a:lnTo>
                  <a:pt x="1295400" y="872672"/>
                </a:lnTo>
                <a:lnTo>
                  <a:pt x="830949" y="982664"/>
                </a:lnTo>
                <a:lnTo>
                  <a:pt x="341312" y="718685"/>
                </a:lnTo>
                <a:lnTo>
                  <a:pt x="341312" y="642938"/>
                </a:lnTo>
                <a:lnTo>
                  <a:pt x="341312" y="639763"/>
                </a:lnTo>
                <a:close/>
                <a:moveTo>
                  <a:pt x="2262188" y="558801"/>
                </a:moveTo>
                <a:lnTo>
                  <a:pt x="2262188" y="589381"/>
                </a:lnTo>
                <a:lnTo>
                  <a:pt x="2262188" y="642613"/>
                </a:lnTo>
                <a:lnTo>
                  <a:pt x="1797050" y="752476"/>
                </a:lnTo>
                <a:lnTo>
                  <a:pt x="1797050" y="668663"/>
                </a:lnTo>
                <a:lnTo>
                  <a:pt x="2262188" y="558801"/>
                </a:lnTo>
                <a:close/>
                <a:moveTo>
                  <a:pt x="341312" y="511175"/>
                </a:moveTo>
                <a:lnTo>
                  <a:pt x="810075" y="763815"/>
                </a:lnTo>
                <a:lnTo>
                  <a:pt x="824823" y="771979"/>
                </a:lnTo>
                <a:lnTo>
                  <a:pt x="841386" y="768124"/>
                </a:lnTo>
                <a:lnTo>
                  <a:pt x="1295400" y="660174"/>
                </a:lnTo>
                <a:lnTo>
                  <a:pt x="1295400" y="744084"/>
                </a:lnTo>
                <a:lnTo>
                  <a:pt x="830949" y="854075"/>
                </a:lnTo>
                <a:lnTo>
                  <a:pt x="341312" y="590097"/>
                </a:lnTo>
                <a:lnTo>
                  <a:pt x="341312" y="514350"/>
                </a:lnTo>
                <a:lnTo>
                  <a:pt x="341312" y="511175"/>
                </a:lnTo>
                <a:close/>
                <a:moveTo>
                  <a:pt x="2262188" y="431801"/>
                </a:moveTo>
                <a:lnTo>
                  <a:pt x="2262188" y="462607"/>
                </a:lnTo>
                <a:lnTo>
                  <a:pt x="2262188" y="515613"/>
                </a:lnTo>
                <a:lnTo>
                  <a:pt x="1797050" y="625476"/>
                </a:lnTo>
                <a:lnTo>
                  <a:pt x="1797050" y="541889"/>
                </a:lnTo>
                <a:lnTo>
                  <a:pt x="2262188" y="431801"/>
                </a:lnTo>
                <a:close/>
                <a:moveTo>
                  <a:pt x="341312" y="390526"/>
                </a:moveTo>
                <a:lnTo>
                  <a:pt x="810075" y="643225"/>
                </a:lnTo>
                <a:lnTo>
                  <a:pt x="824823" y="651157"/>
                </a:lnTo>
                <a:lnTo>
                  <a:pt x="841386" y="647304"/>
                </a:lnTo>
                <a:lnTo>
                  <a:pt x="1295400" y="539652"/>
                </a:lnTo>
                <a:lnTo>
                  <a:pt x="1295400" y="623054"/>
                </a:lnTo>
                <a:lnTo>
                  <a:pt x="830949" y="733425"/>
                </a:lnTo>
                <a:lnTo>
                  <a:pt x="341312" y="469395"/>
                </a:lnTo>
                <a:lnTo>
                  <a:pt x="341312" y="393472"/>
                </a:lnTo>
                <a:lnTo>
                  <a:pt x="341312" y="390526"/>
                </a:lnTo>
                <a:close/>
                <a:moveTo>
                  <a:pt x="2262188" y="309564"/>
                </a:moveTo>
                <a:lnTo>
                  <a:pt x="2262188" y="340144"/>
                </a:lnTo>
                <a:lnTo>
                  <a:pt x="2262188" y="392923"/>
                </a:lnTo>
                <a:lnTo>
                  <a:pt x="1797050" y="503239"/>
                </a:lnTo>
                <a:lnTo>
                  <a:pt x="1797050" y="419426"/>
                </a:lnTo>
                <a:lnTo>
                  <a:pt x="2262188" y="309564"/>
                </a:lnTo>
                <a:close/>
                <a:moveTo>
                  <a:pt x="786730" y="233363"/>
                </a:moveTo>
                <a:lnTo>
                  <a:pt x="846346" y="265913"/>
                </a:lnTo>
                <a:lnTo>
                  <a:pt x="585896" y="328053"/>
                </a:lnTo>
                <a:lnTo>
                  <a:pt x="589976" y="329646"/>
                </a:lnTo>
                <a:lnTo>
                  <a:pt x="593149" y="331467"/>
                </a:lnTo>
                <a:lnTo>
                  <a:pt x="595643" y="333288"/>
                </a:lnTo>
                <a:lnTo>
                  <a:pt x="597909" y="334882"/>
                </a:lnTo>
                <a:lnTo>
                  <a:pt x="600403" y="336703"/>
                </a:lnTo>
                <a:lnTo>
                  <a:pt x="602216" y="338524"/>
                </a:lnTo>
                <a:lnTo>
                  <a:pt x="603576" y="340344"/>
                </a:lnTo>
                <a:lnTo>
                  <a:pt x="605163" y="342165"/>
                </a:lnTo>
                <a:lnTo>
                  <a:pt x="606296" y="344214"/>
                </a:lnTo>
                <a:lnTo>
                  <a:pt x="606976" y="346035"/>
                </a:lnTo>
                <a:lnTo>
                  <a:pt x="607430" y="347856"/>
                </a:lnTo>
                <a:lnTo>
                  <a:pt x="608110" y="349677"/>
                </a:lnTo>
                <a:lnTo>
                  <a:pt x="608110" y="351498"/>
                </a:lnTo>
                <a:lnTo>
                  <a:pt x="607883" y="353546"/>
                </a:lnTo>
                <a:lnTo>
                  <a:pt x="607430" y="355367"/>
                </a:lnTo>
                <a:lnTo>
                  <a:pt x="606750" y="357188"/>
                </a:lnTo>
                <a:lnTo>
                  <a:pt x="606070" y="359009"/>
                </a:lnTo>
                <a:lnTo>
                  <a:pt x="604710" y="360830"/>
                </a:lnTo>
                <a:lnTo>
                  <a:pt x="603350" y="362651"/>
                </a:lnTo>
                <a:lnTo>
                  <a:pt x="601536" y="364472"/>
                </a:lnTo>
                <a:lnTo>
                  <a:pt x="599723" y="366293"/>
                </a:lnTo>
                <a:lnTo>
                  <a:pt x="597683" y="367886"/>
                </a:lnTo>
                <a:lnTo>
                  <a:pt x="595416" y="369707"/>
                </a:lnTo>
                <a:lnTo>
                  <a:pt x="589976" y="372666"/>
                </a:lnTo>
                <a:lnTo>
                  <a:pt x="583855" y="375853"/>
                </a:lnTo>
                <a:lnTo>
                  <a:pt x="576602" y="378585"/>
                </a:lnTo>
                <a:lnTo>
                  <a:pt x="568668" y="381316"/>
                </a:lnTo>
                <a:lnTo>
                  <a:pt x="559828" y="383592"/>
                </a:lnTo>
                <a:lnTo>
                  <a:pt x="554161" y="384958"/>
                </a:lnTo>
                <a:lnTo>
                  <a:pt x="800558" y="518343"/>
                </a:lnTo>
                <a:lnTo>
                  <a:pt x="805998" y="517205"/>
                </a:lnTo>
                <a:lnTo>
                  <a:pt x="813025" y="515611"/>
                </a:lnTo>
                <a:lnTo>
                  <a:pt x="820278" y="514246"/>
                </a:lnTo>
                <a:lnTo>
                  <a:pt x="827759" y="513108"/>
                </a:lnTo>
                <a:lnTo>
                  <a:pt x="835239" y="512197"/>
                </a:lnTo>
                <a:lnTo>
                  <a:pt x="842719" y="511514"/>
                </a:lnTo>
                <a:lnTo>
                  <a:pt x="850426" y="510831"/>
                </a:lnTo>
                <a:lnTo>
                  <a:pt x="858133" y="510604"/>
                </a:lnTo>
                <a:lnTo>
                  <a:pt x="865614" y="510604"/>
                </a:lnTo>
                <a:lnTo>
                  <a:pt x="878761" y="510831"/>
                </a:lnTo>
                <a:lnTo>
                  <a:pt x="891681" y="511742"/>
                </a:lnTo>
                <a:lnTo>
                  <a:pt x="903922" y="513108"/>
                </a:lnTo>
                <a:lnTo>
                  <a:pt x="910269" y="514018"/>
                </a:lnTo>
                <a:lnTo>
                  <a:pt x="916162" y="515156"/>
                </a:lnTo>
                <a:lnTo>
                  <a:pt x="921829" y="516067"/>
                </a:lnTo>
                <a:lnTo>
                  <a:pt x="927269" y="517432"/>
                </a:lnTo>
                <a:lnTo>
                  <a:pt x="932710" y="519026"/>
                </a:lnTo>
                <a:lnTo>
                  <a:pt x="937696" y="520619"/>
                </a:lnTo>
                <a:lnTo>
                  <a:pt x="942683" y="521985"/>
                </a:lnTo>
                <a:lnTo>
                  <a:pt x="947217" y="523806"/>
                </a:lnTo>
                <a:lnTo>
                  <a:pt x="951750" y="525854"/>
                </a:lnTo>
                <a:lnTo>
                  <a:pt x="955604" y="528131"/>
                </a:lnTo>
                <a:lnTo>
                  <a:pt x="956284" y="528358"/>
                </a:lnTo>
                <a:lnTo>
                  <a:pt x="1216508" y="466218"/>
                </a:lnTo>
                <a:lnTo>
                  <a:pt x="1276350" y="498540"/>
                </a:lnTo>
                <a:lnTo>
                  <a:pt x="830479" y="604838"/>
                </a:lnTo>
                <a:lnTo>
                  <a:pt x="341312" y="339889"/>
                </a:lnTo>
                <a:lnTo>
                  <a:pt x="786730" y="233363"/>
                </a:lnTo>
                <a:close/>
                <a:moveTo>
                  <a:pt x="1266452" y="128588"/>
                </a:moveTo>
                <a:lnTo>
                  <a:pt x="1749425" y="388781"/>
                </a:lnTo>
                <a:lnTo>
                  <a:pt x="1749425" y="883986"/>
                </a:lnTo>
                <a:lnTo>
                  <a:pt x="1344073" y="981076"/>
                </a:lnTo>
                <a:lnTo>
                  <a:pt x="1343846" y="478612"/>
                </a:lnTo>
                <a:lnTo>
                  <a:pt x="868362" y="222276"/>
                </a:lnTo>
                <a:lnTo>
                  <a:pt x="1266452" y="128588"/>
                </a:lnTo>
                <a:close/>
                <a:moveTo>
                  <a:pt x="1772450" y="0"/>
                </a:moveTo>
                <a:lnTo>
                  <a:pt x="2262188" y="264139"/>
                </a:lnTo>
                <a:lnTo>
                  <a:pt x="1798297" y="374650"/>
                </a:lnTo>
                <a:lnTo>
                  <a:pt x="1798297" y="359900"/>
                </a:lnTo>
                <a:lnTo>
                  <a:pt x="1757259" y="338116"/>
                </a:lnTo>
                <a:lnTo>
                  <a:pt x="2021627" y="275031"/>
                </a:lnTo>
                <a:lnTo>
                  <a:pt x="2020947" y="274804"/>
                </a:lnTo>
                <a:lnTo>
                  <a:pt x="2017772" y="272989"/>
                </a:lnTo>
                <a:lnTo>
                  <a:pt x="2015278" y="271173"/>
                </a:lnTo>
                <a:lnTo>
                  <a:pt x="2012784" y="269585"/>
                </a:lnTo>
                <a:lnTo>
                  <a:pt x="2010517" y="267770"/>
                </a:lnTo>
                <a:lnTo>
                  <a:pt x="2008703" y="265954"/>
                </a:lnTo>
                <a:lnTo>
                  <a:pt x="2007116" y="264139"/>
                </a:lnTo>
                <a:lnTo>
                  <a:pt x="2005982" y="262323"/>
                </a:lnTo>
                <a:lnTo>
                  <a:pt x="2004622" y="260508"/>
                </a:lnTo>
                <a:lnTo>
                  <a:pt x="2003942" y="258466"/>
                </a:lnTo>
                <a:lnTo>
                  <a:pt x="2003262" y="256650"/>
                </a:lnTo>
                <a:lnTo>
                  <a:pt x="2002808" y="254835"/>
                </a:lnTo>
                <a:lnTo>
                  <a:pt x="2002808" y="253020"/>
                </a:lnTo>
                <a:lnTo>
                  <a:pt x="2003035" y="251431"/>
                </a:lnTo>
                <a:lnTo>
                  <a:pt x="2003262" y="249162"/>
                </a:lnTo>
                <a:lnTo>
                  <a:pt x="2004169" y="247346"/>
                </a:lnTo>
                <a:lnTo>
                  <a:pt x="2004849" y="245758"/>
                </a:lnTo>
                <a:lnTo>
                  <a:pt x="2006209" y="243943"/>
                </a:lnTo>
                <a:lnTo>
                  <a:pt x="2007343" y="242127"/>
                </a:lnTo>
                <a:lnTo>
                  <a:pt x="2009157" y="240312"/>
                </a:lnTo>
                <a:lnTo>
                  <a:pt x="2010970" y="238723"/>
                </a:lnTo>
                <a:lnTo>
                  <a:pt x="2013011" y="236908"/>
                </a:lnTo>
                <a:lnTo>
                  <a:pt x="2015505" y="235320"/>
                </a:lnTo>
                <a:lnTo>
                  <a:pt x="2020947" y="231916"/>
                </a:lnTo>
                <a:lnTo>
                  <a:pt x="2027068" y="228966"/>
                </a:lnTo>
                <a:lnTo>
                  <a:pt x="2034324" y="226016"/>
                </a:lnTo>
                <a:lnTo>
                  <a:pt x="2042259" y="223520"/>
                </a:lnTo>
                <a:lnTo>
                  <a:pt x="2051102" y="221023"/>
                </a:lnTo>
                <a:lnTo>
                  <a:pt x="2052009" y="220797"/>
                </a:lnTo>
                <a:lnTo>
                  <a:pt x="1805779" y="87820"/>
                </a:lnTo>
                <a:lnTo>
                  <a:pt x="1804872" y="88046"/>
                </a:lnTo>
                <a:lnTo>
                  <a:pt x="1797843" y="89635"/>
                </a:lnTo>
                <a:lnTo>
                  <a:pt x="1790588" y="90996"/>
                </a:lnTo>
                <a:lnTo>
                  <a:pt x="1783106" y="92131"/>
                </a:lnTo>
                <a:lnTo>
                  <a:pt x="1775624" y="92812"/>
                </a:lnTo>
                <a:lnTo>
                  <a:pt x="1768142" y="93720"/>
                </a:lnTo>
                <a:lnTo>
                  <a:pt x="1760433" y="94173"/>
                </a:lnTo>
                <a:lnTo>
                  <a:pt x="1752724" y="94400"/>
                </a:lnTo>
                <a:lnTo>
                  <a:pt x="1745015" y="94400"/>
                </a:lnTo>
                <a:lnTo>
                  <a:pt x="1732092" y="94173"/>
                </a:lnTo>
                <a:lnTo>
                  <a:pt x="1719168" y="93493"/>
                </a:lnTo>
                <a:lnTo>
                  <a:pt x="1706698" y="92131"/>
                </a:lnTo>
                <a:lnTo>
                  <a:pt x="1700576" y="90996"/>
                </a:lnTo>
                <a:lnTo>
                  <a:pt x="1694681" y="90089"/>
                </a:lnTo>
                <a:lnTo>
                  <a:pt x="1689013" y="88954"/>
                </a:lnTo>
                <a:lnTo>
                  <a:pt x="1683571" y="87820"/>
                </a:lnTo>
                <a:lnTo>
                  <a:pt x="1678130" y="86231"/>
                </a:lnTo>
                <a:lnTo>
                  <a:pt x="1672915" y="84643"/>
                </a:lnTo>
                <a:lnTo>
                  <a:pt x="1668153" y="83054"/>
                </a:lnTo>
                <a:lnTo>
                  <a:pt x="1663392" y="81239"/>
                </a:lnTo>
                <a:lnTo>
                  <a:pt x="1659084" y="79196"/>
                </a:lnTo>
                <a:lnTo>
                  <a:pt x="1655230" y="77154"/>
                </a:lnTo>
                <a:lnTo>
                  <a:pt x="1651602" y="75112"/>
                </a:lnTo>
                <a:lnTo>
                  <a:pt x="1386780" y="137970"/>
                </a:lnTo>
                <a:lnTo>
                  <a:pt x="1327150" y="105973"/>
                </a:lnTo>
                <a:lnTo>
                  <a:pt x="17724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KSO_Shape"/>
          <p:cNvSpPr>
            <a:spLocks noChangeAspect="1"/>
          </p:cNvSpPr>
          <p:nvPr/>
        </p:nvSpPr>
        <p:spPr bwMode="auto">
          <a:xfrm>
            <a:off x="4522584" y="2582886"/>
            <a:ext cx="528000" cy="720000"/>
          </a:xfrm>
          <a:custGeom>
            <a:avLst/>
            <a:gdLst>
              <a:gd name="T0" fmla="*/ 821150 w 1122363"/>
              <a:gd name="T1" fmla="*/ 1319439 h 1531938"/>
              <a:gd name="T2" fmla="*/ 818610 w 1122363"/>
              <a:gd name="T3" fmla="*/ 1374324 h 1531938"/>
              <a:gd name="T4" fmla="*/ 763001 w 1122363"/>
              <a:gd name="T5" fmla="*/ 1407818 h 1531938"/>
              <a:gd name="T6" fmla="*/ 617712 w 1122363"/>
              <a:gd name="T7" fmla="*/ 1069756 h 1531938"/>
              <a:gd name="T8" fmla="*/ 595045 w 1122363"/>
              <a:gd name="T9" fmla="*/ 1020228 h 1531938"/>
              <a:gd name="T10" fmla="*/ 616862 w 1122363"/>
              <a:gd name="T11" fmla="*/ 985788 h 1531938"/>
              <a:gd name="T12" fmla="*/ 638822 w 1122363"/>
              <a:gd name="T13" fmla="*/ 861065 h 1531938"/>
              <a:gd name="T14" fmla="*/ 533011 w 1122363"/>
              <a:gd name="T15" fmla="*/ 900272 h 1531938"/>
              <a:gd name="T16" fmla="*/ 472344 w 1122363"/>
              <a:gd name="T17" fmla="*/ 959225 h 1531938"/>
              <a:gd name="T18" fmla="*/ 447514 w 1122363"/>
              <a:gd name="T19" fmla="*/ 1068950 h 1531938"/>
              <a:gd name="T20" fmla="*/ 483631 w 1122363"/>
              <a:gd name="T21" fmla="*/ 1155544 h 1531938"/>
              <a:gd name="T22" fmla="*/ 563202 w 1122363"/>
              <a:gd name="T23" fmla="*/ 1213369 h 1531938"/>
              <a:gd name="T24" fmla="*/ 641644 w 1122363"/>
              <a:gd name="T25" fmla="*/ 1407149 h 1531938"/>
              <a:gd name="T26" fmla="*/ 522288 w 1122363"/>
              <a:gd name="T27" fmla="*/ 1360326 h 1531938"/>
              <a:gd name="T28" fmla="*/ 562920 w 1122363"/>
              <a:gd name="T29" fmla="*/ 1503052 h 1531938"/>
              <a:gd name="T30" fmla="*/ 767489 w 1122363"/>
              <a:gd name="T31" fmla="*/ 1526182 h 1531938"/>
              <a:gd name="T32" fmla="*/ 873019 w 1122363"/>
              <a:gd name="T33" fmla="*/ 1493462 h 1531938"/>
              <a:gd name="T34" fmla="*/ 940739 w 1122363"/>
              <a:gd name="T35" fmla="*/ 1437049 h 1531938"/>
              <a:gd name="T36" fmla="*/ 975445 w 1122363"/>
              <a:gd name="T37" fmla="*/ 1352710 h 1531938"/>
              <a:gd name="T38" fmla="*/ 957387 w 1122363"/>
              <a:gd name="T39" fmla="*/ 1244960 h 1531938"/>
              <a:gd name="T40" fmla="*/ 862579 w 1122363"/>
              <a:gd name="T41" fmla="*/ 1159211 h 1531938"/>
              <a:gd name="T42" fmla="*/ 777366 w 1122363"/>
              <a:gd name="T43" fmla="*/ 984893 h 1531938"/>
              <a:gd name="T44" fmla="*/ 941021 w 1122363"/>
              <a:gd name="T45" fmla="*/ 1068103 h 1531938"/>
              <a:gd name="T46" fmla="*/ 812918 w 1122363"/>
              <a:gd name="T47" fmla="*/ 868963 h 1531938"/>
              <a:gd name="T48" fmla="*/ 768618 w 1122363"/>
              <a:gd name="T49" fmla="*/ 464758 h 1531938"/>
              <a:gd name="T50" fmla="*/ 956258 w 1122363"/>
              <a:gd name="T51" fmla="*/ 515531 h 1531938"/>
              <a:gd name="T52" fmla="*/ 1106652 w 1122363"/>
              <a:gd name="T53" fmla="*/ 632589 h 1531938"/>
              <a:gd name="T54" fmla="*/ 1227702 w 1122363"/>
              <a:gd name="T55" fmla="*/ 820164 h 1531938"/>
              <a:gd name="T56" fmla="*/ 1327023 w 1122363"/>
              <a:gd name="T57" fmla="*/ 1081925 h 1531938"/>
              <a:gd name="T58" fmla="*/ 1396717 w 1122363"/>
              <a:gd name="T59" fmla="*/ 1393892 h 1531938"/>
              <a:gd name="T60" fmla="*/ 1355239 w 1122363"/>
              <a:gd name="T61" fmla="*/ 1597827 h 1531938"/>
              <a:gd name="T62" fmla="*/ 1228829 w 1122363"/>
              <a:gd name="T63" fmla="*/ 1750144 h 1531938"/>
              <a:gd name="T64" fmla="*/ 1040908 w 1122363"/>
              <a:gd name="T65" fmla="*/ 1850561 h 1531938"/>
              <a:gd name="T66" fmla="*/ 813764 w 1122363"/>
              <a:gd name="T67" fmla="*/ 1899358 h 1531938"/>
              <a:gd name="T68" fmla="*/ 571385 w 1122363"/>
              <a:gd name="T69" fmla="*/ 1896538 h 1531938"/>
              <a:gd name="T70" fmla="*/ 341985 w 1122363"/>
              <a:gd name="T71" fmla="*/ 1837867 h 1531938"/>
              <a:gd name="T72" fmla="*/ 152933 w 1122363"/>
              <a:gd name="T73" fmla="*/ 1725604 h 1531938"/>
              <a:gd name="T74" fmla="*/ 31320 w 1122363"/>
              <a:gd name="T75" fmla="*/ 1563133 h 1531938"/>
              <a:gd name="T76" fmla="*/ 3668 w 1122363"/>
              <a:gd name="T77" fmla="*/ 1352710 h 1531938"/>
              <a:gd name="T78" fmla="*/ 126691 w 1122363"/>
              <a:gd name="T79" fmla="*/ 958096 h 1531938"/>
              <a:gd name="T80" fmla="*/ 230811 w 1122363"/>
              <a:gd name="T81" fmla="*/ 743160 h 1531938"/>
              <a:gd name="T82" fmla="*/ 362301 w 1122363"/>
              <a:gd name="T83" fmla="*/ 582099 h 1531938"/>
              <a:gd name="T84" fmla="*/ 534421 w 1122363"/>
              <a:gd name="T85" fmla="*/ 485632 h 1531938"/>
              <a:gd name="T86" fmla="*/ 596426 w 1122363"/>
              <a:gd name="T87" fmla="*/ 1978 h 1531938"/>
              <a:gd name="T88" fmla="*/ 686940 w 1122363"/>
              <a:gd name="T89" fmla="*/ 37299 h 1531938"/>
              <a:gd name="T90" fmla="*/ 778299 w 1122363"/>
              <a:gd name="T91" fmla="*/ 32213 h 1531938"/>
              <a:gd name="T92" fmla="*/ 882912 w 1122363"/>
              <a:gd name="T93" fmla="*/ 282 h 1531938"/>
              <a:gd name="T94" fmla="*/ 944383 w 1122363"/>
              <a:gd name="T95" fmla="*/ 34192 h 1531938"/>
              <a:gd name="T96" fmla="*/ 991755 w 1122363"/>
              <a:gd name="T97" fmla="*/ 157394 h 1531938"/>
              <a:gd name="T98" fmla="*/ 1048714 w 1122363"/>
              <a:gd name="T99" fmla="*/ 165023 h 1531938"/>
              <a:gd name="T100" fmla="*/ 1092702 w 1122363"/>
              <a:gd name="T101" fmla="*/ 159655 h 1531938"/>
              <a:gd name="T102" fmla="*/ 1063377 w 1122363"/>
              <a:gd name="T103" fmla="*/ 261663 h 1531938"/>
              <a:gd name="T104" fmla="*/ 978784 w 1122363"/>
              <a:gd name="T105" fmla="*/ 348130 h 1531938"/>
              <a:gd name="T106" fmla="*/ 836387 w 1122363"/>
              <a:gd name="T107" fmla="*/ 422166 h 1531938"/>
              <a:gd name="T108" fmla="*/ 657614 w 1122363"/>
              <a:gd name="T109" fmla="*/ 404646 h 1531938"/>
              <a:gd name="T110" fmla="*/ 554694 w 1122363"/>
              <a:gd name="T111" fmla="*/ 419340 h 1531938"/>
              <a:gd name="T112" fmla="*/ 313322 w 1122363"/>
              <a:gd name="T113" fmla="*/ 219560 h 1531938"/>
              <a:gd name="T114" fmla="*/ 410321 w 1122363"/>
              <a:gd name="T115" fmla="*/ 170392 h 1531938"/>
              <a:gd name="T116" fmla="*/ 485327 w 1122363"/>
              <a:gd name="T117" fmla="*/ 159089 h 1531938"/>
              <a:gd name="T118" fmla="*/ 519164 w 1122363"/>
              <a:gd name="T119" fmla="*/ 54537 h 1531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KSO_Shape"/>
          <p:cNvSpPr>
            <a:spLocks noChangeAspect="1"/>
          </p:cNvSpPr>
          <p:nvPr/>
        </p:nvSpPr>
        <p:spPr bwMode="auto">
          <a:xfrm>
            <a:off x="7147339" y="2567801"/>
            <a:ext cx="534000" cy="720000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KSO_Shape"/>
          <p:cNvSpPr>
            <a:spLocks noChangeAspect="1"/>
          </p:cNvSpPr>
          <p:nvPr/>
        </p:nvSpPr>
        <p:spPr bwMode="auto">
          <a:xfrm>
            <a:off x="9684495" y="2617900"/>
            <a:ext cx="715200" cy="720000"/>
          </a:xfrm>
          <a:custGeom>
            <a:avLst/>
            <a:gdLst>
              <a:gd name="T0" fmla="*/ 1161579 w 2109787"/>
              <a:gd name="T1" fmla="*/ 1730131 h 2125662"/>
              <a:gd name="T2" fmla="*/ 1236189 w 2109787"/>
              <a:gd name="T3" fmla="*/ 1509409 h 2125662"/>
              <a:gd name="T4" fmla="*/ 1220811 w 2109787"/>
              <a:gd name="T5" fmla="*/ 1384665 h 2125662"/>
              <a:gd name="T6" fmla="*/ 1405342 w 2109787"/>
              <a:gd name="T7" fmla="*/ 1404601 h 2125662"/>
              <a:gd name="T8" fmla="*/ 1370886 w 2109787"/>
              <a:gd name="T9" fmla="*/ 1829242 h 2125662"/>
              <a:gd name="T10" fmla="*/ 1480807 w 2109787"/>
              <a:gd name="T11" fmla="*/ 1653234 h 2125662"/>
              <a:gd name="T12" fmla="*/ 1705206 w 2109787"/>
              <a:gd name="T13" fmla="*/ 1300363 h 2125662"/>
              <a:gd name="T14" fmla="*/ 1872936 w 2109787"/>
              <a:gd name="T15" fmla="*/ 1412006 h 2125662"/>
              <a:gd name="T16" fmla="*/ 1863539 w 2109787"/>
              <a:gd name="T17" fmla="*/ 1802186 h 2125662"/>
              <a:gd name="T18" fmla="*/ 1574496 w 2109787"/>
              <a:gd name="T19" fmla="*/ 1890475 h 2125662"/>
              <a:gd name="T20" fmla="*/ 1000968 w 2109787"/>
              <a:gd name="T21" fmla="*/ 1883925 h 2125662"/>
              <a:gd name="T22" fmla="*/ 739264 w 2109787"/>
              <a:gd name="T23" fmla="*/ 1789655 h 2125662"/>
              <a:gd name="T24" fmla="*/ 755496 w 2109787"/>
              <a:gd name="T25" fmla="*/ 1386943 h 2125662"/>
              <a:gd name="T26" fmla="*/ 968220 w 2109787"/>
              <a:gd name="T27" fmla="*/ 1296091 h 2125662"/>
              <a:gd name="T28" fmla="*/ 1037602 w 2109787"/>
              <a:gd name="T29" fmla="*/ 801385 h 2125662"/>
              <a:gd name="T30" fmla="*/ 1059503 w 2109787"/>
              <a:gd name="T31" fmla="*/ 1006892 h 2125662"/>
              <a:gd name="T32" fmla="*/ 1259170 w 2109787"/>
              <a:gd name="T33" fmla="*/ 1210691 h 2125662"/>
              <a:gd name="T34" fmla="*/ 1395127 w 2109787"/>
              <a:gd name="T35" fmla="*/ 1192474 h 2125662"/>
              <a:gd name="T36" fmla="*/ 1566637 w 2109787"/>
              <a:gd name="T37" fmla="*/ 975297 h 2125662"/>
              <a:gd name="T38" fmla="*/ 1465950 w 2109787"/>
              <a:gd name="T39" fmla="*/ 842087 h 2125662"/>
              <a:gd name="T40" fmla="*/ 1192046 w 2109787"/>
              <a:gd name="T41" fmla="*/ 747589 h 2125662"/>
              <a:gd name="T42" fmla="*/ 1334259 w 2109787"/>
              <a:gd name="T43" fmla="*/ 449574 h 2125662"/>
              <a:gd name="T44" fmla="*/ 1512027 w 2109787"/>
              <a:gd name="T45" fmla="*/ 526995 h 2125662"/>
              <a:gd name="T46" fmla="*/ 1630349 w 2109787"/>
              <a:gd name="T47" fmla="*/ 698631 h 2125662"/>
              <a:gd name="T48" fmla="*/ 1657939 w 2109787"/>
              <a:gd name="T49" fmla="*/ 929186 h 2125662"/>
              <a:gd name="T50" fmla="*/ 1568628 w 2109787"/>
              <a:gd name="T51" fmla="*/ 1139532 h 2125662"/>
              <a:gd name="T52" fmla="*/ 1413900 w 2109787"/>
              <a:gd name="T53" fmla="*/ 1270180 h 2125662"/>
              <a:gd name="T54" fmla="*/ 1258886 w 2109787"/>
              <a:gd name="T55" fmla="*/ 1292381 h 2125662"/>
              <a:gd name="T56" fmla="*/ 1097900 w 2109787"/>
              <a:gd name="T57" fmla="*/ 1197598 h 2125662"/>
              <a:gd name="T58" fmla="*/ 976733 w 2109787"/>
              <a:gd name="T59" fmla="*/ 1012869 h 2125662"/>
              <a:gd name="T60" fmla="*/ 961659 w 2109787"/>
              <a:gd name="T61" fmla="*/ 777760 h 2125662"/>
              <a:gd name="T62" fmla="*/ 1050685 w 2109787"/>
              <a:gd name="T63" fmla="*/ 580223 h 2125662"/>
              <a:gd name="T64" fmla="*/ 1209965 w 2109787"/>
              <a:gd name="T65" fmla="*/ 464660 h 2125662"/>
              <a:gd name="T66" fmla="*/ 802597 w 2109787"/>
              <a:gd name="T67" fmla="*/ 349265 h 2125662"/>
              <a:gd name="T68" fmla="*/ 703059 w 2109787"/>
              <a:gd name="T69" fmla="*/ 413778 h 2125662"/>
              <a:gd name="T70" fmla="*/ 579631 w 2109787"/>
              <a:gd name="T71" fmla="*/ 465219 h 2125662"/>
              <a:gd name="T72" fmla="*/ 582759 w 2109787"/>
              <a:gd name="T73" fmla="*/ 565826 h 2125662"/>
              <a:gd name="T74" fmla="*/ 771314 w 2109787"/>
              <a:gd name="T75" fmla="*/ 673822 h 2125662"/>
              <a:gd name="T76" fmla="*/ 887063 w 2109787"/>
              <a:gd name="T77" fmla="*/ 819901 h 2125662"/>
              <a:gd name="T78" fmla="*/ 831038 w 2109787"/>
              <a:gd name="T79" fmla="*/ 994969 h 2125662"/>
              <a:gd name="T80" fmla="*/ 571383 w 2109787"/>
              <a:gd name="T81" fmla="*/ 1050387 h 2125662"/>
              <a:gd name="T82" fmla="*/ 581337 w 2109787"/>
              <a:gd name="T83" fmla="*/ 969675 h 2125662"/>
              <a:gd name="T84" fmla="*/ 751122 w 2109787"/>
              <a:gd name="T85" fmla="*/ 946086 h 2125662"/>
              <a:gd name="T86" fmla="*/ 784396 w 2109787"/>
              <a:gd name="T87" fmla="*/ 831269 h 2125662"/>
              <a:gd name="T88" fmla="*/ 658408 w 2109787"/>
              <a:gd name="T89" fmla="*/ 726967 h 2125662"/>
              <a:gd name="T90" fmla="*/ 480377 w 2109787"/>
              <a:gd name="T91" fmla="*/ 593962 h 2125662"/>
              <a:gd name="T92" fmla="*/ 503981 w 2109787"/>
              <a:gd name="T93" fmla="*/ 416621 h 2125662"/>
              <a:gd name="T94" fmla="*/ 746906 w 2109787"/>
              <a:gd name="T95" fmla="*/ 1423 h 2125662"/>
              <a:gd name="T96" fmla="*/ 1166756 w 2109787"/>
              <a:gd name="T97" fmla="*/ 173605 h 2125662"/>
              <a:gd name="T98" fmla="*/ 1015895 w 2109787"/>
              <a:gd name="T99" fmla="*/ 216010 h 2125662"/>
              <a:gd name="T100" fmla="*/ 659520 w 2109787"/>
              <a:gd name="T101" fmla="*/ 126646 h 2125662"/>
              <a:gd name="T102" fmla="*/ 368899 w 2109787"/>
              <a:gd name="T103" fmla="*/ 231948 h 2125662"/>
              <a:gd name="T104" fmla="*/ 176195 w 2109787"/>
              <a:gd name="T105" fmla="*/ 466173 h 2125662"/>
              <a:gd name="T106" fmla="*/ 128375 w 2109787"/>
              <a:gd name="T107" fmla="*/ 769271 h 2125662"/>
              <a:gd name="T108" fmla="*/ 222307 w 2109787"/>
              <a:gd name="T109" fmla="*/ 1026548 h 2125662"/>
              <a:gd name="T110" fmla="*/ 420703 w 2109787"/>
              <a:gd name="T111" fmla="*/ 1209830 h 2125662"/>
              <a:gd name="T112" fmla="*/ 486742 w 2109787"/>
              <a:gd name="T113" fmla="*/ 1374042 h 2125662"/>
              <a:gd name="T114" fmla="*/ 203805 w 2109787"/>
              <a:gd name="T115" fmla="*/ 1200153 h 2125662"/>
              <a:gd name="T116" fmla="*/ 33303 w 2109787"/>
              <a:gd name="T117" fmla="*/ 918970 h 2125662"/>
              <a:gd name="T118" fmla="*/ 14232 w 2109787"/>
              <a:gd name="T119" fmla="*/ 562367 h 2125662"/>
              <a:gd name="T120" fmla="*/ 183026 w 2109787"/>
              <a:gd name="T121" fmla="*/ 230810 h 2125662"/>
              <a:gd name="T122" fmla="*/ 494712 w 2109787"/>
              <a:gd name="T123" fmla="*/ 31875 h 21256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09787" h="2125662">
                <a:moveTo>
                  <a:pt x="1216342" y="1436687"/>
                </a:moveTo>
                <a:lnTo>
                  <a:pt x="1216977" y="1467831"/>
                </a:lnTo>
                <a:lnTo>
                  <a:pt x="1218247" y="1498021"/>
                </a:lnTo>
                <a:lnTo>
                  <a:pt x="1219517" y="1527894"/>
                </a:lnTo>
                <a:lnTo>
                  <a:pt x="1221105" y="1556813"/>
                </a:lnTo>
                <a:lnTo>
                  <a:pt x="1223010" y="1585097"/>
                </a:lnTo>
                <a:lnTo>
                  <a:pt x="1225550" y="1612427"/>
                </a:lnTo>
                <a:lnTo>
                  <a:pt x="1227772" y="1639121"/>
                </a:lnTo>
                <a:lnTo>
                  <a:pt x="1230630" y="1665180"/>
                </a:lnTo>
                <a:lnTo>
                  <a:pt x="1233487" y="1690286"/>
                </a:lnTo>
                <a:lnTo>
                  <a:pt x="1237297" y="1714756"/>
                </a:lnTo>
                <a:lnTo>
                  <a:pt x="1240790" y="1738273"/>
                </a:lnTo>
                <a:lnTo>
                  <a:pt x="1244917" y="1761154"/>
                </a:lnTo>
                <a:lnTo>
                  <a:pt x="1249362" y="1783399"/>
                </a:lnTo>
                <a:lnTo>
                  <a:pt x="1253807" y="1804691"/>
                </a:lnTo>
                <a:lnTo>
                  <a:pt x="1258570" y="1825030"/>
                </a:lnTo>
                <a:lnTo>
                  <a:pt x="1263967" y="1844733"/>
                </a:lnTo>
                <a:lnTo>
                  <a:pt x="1269365" y="1863801"/>
                </a:lnTo>
                <a:lnTo>
                  <a:pt x="1275397" y="1881597"/>
                </a:lnTo>
                <a:lnTo>
                  <a:pt x="1281430" y="1899076"/>
                </a:lnTo>
                <a:lnTo>
                  <a:pt x="1288097" y="1915283"/>
                </a:lnTo>
                <a:lnTo>
                  <a:pt x="1295082" y="1930537"/>
                </a:lnTo>
                <a:lnTo>
                  <a:pt x="1302067" y="1945474"/>
                </a:lnTo>
                <a:lnTo>
                  <a:pt x="1309687" y="1959457"/>
                </a:lnTo>
                <a:lnTo>
                  <a:pt x="1317625" y="1972168"/>
                </a:lnTo>
                <a:lnTo>
                  <a:pt x="1325562" y="1984244"/>
                </a:lnTo>
                <a:lnTo>
                  <a:pt x="1330007" y="1990282"/>
                </a:lnTo>
                <a:lnTo>
                  <a:pt x="1334135" y="1995685"/>
                </a:lnTo>
                <a:lnTo>
                  <a:pt x="1338262" y="2001087"/>
                </a:lnTo>
                <a:lnTo>
                  <a:pt x="1343025" y="2005854"/>
                </a:lnTo>
                <a:lnTo>
                  <a:pt x="1347470" y="2010621"/>
                </a:lnTo>
                <a:lnTo>
                  <a:pt x="1352232" y="2015388"/>
                </a:lnTo>
                <a:lnTo>
                  <a:pt x="1356677" y="2019519"/>
                </a:lnTo>
                <a:lnTo>
                  <a:pt x="1361440" y="2023968"/>
                </a:lnTo>
                <a:lnTo>
                  <a:pt x="1366520" y="2027782"/>
                </a:lnTo>
                <a:lnTo>
                  <a:pt x="1371282" y="2031278"/>
                </a:lnTo>
                <a:lnTo>
                  <a:pt x="1376362" y="2034773"/>
                </a:lnTo>
                <a:lnTo>
                  <a:pt x="1381442" y="2038269"/>
                </a:lnTo>
                <a:lnTo>
                  <a:pt x="1386840" y="2041129"/>
                </a:lnTo>
                <a:lnTo>
                  <a:pt x="1391920" y="2043989"/>
                </a:lnTo>
                <a:lnTo>
                  <a:pt x="1391920" y="1688379"/>
                </a:lnTo>
                <a:lnTo>
                  <a:pt x="1387475" y="1687108"/>
                </a:lnTo>
                <a:lnTo>
                  <a:pt x="1382395" y="1685837"/>
                </a:lnTo>
                <a:lnTo>
                  <a:pt x="1378267" y="1684248"/>
                </a:lnTo>
                <a:lnTo>
                  <a:pt x="1373505" y="1682341"/>
                </a:lnTo>
                <a:lnTo>
                  <a:pt x="1369695" y="1680117"/>
                </a:lnTo>
                <a:lnTo>
                  <a:pt x="1365885" y="1677256"/>
                </a:lnTo>
                <a:lnTo>
                  <a:pt x="1362075" y="1674079"/>
                </a:lnTo>
                <a:lnTo>
                  <a:pt x="1358900" y="1670901"/>
                </a:lnTo>
                <a:lnTo>
                  <a:pt x="1356042" y="1667405"/>
                </a:lnTo>
                <a:lnTo>
                  <a:pt x="1353502" y="1663274"/>
                </a:lnTo>
                <a:lnTo>
                  <a:pt x="1350962" y="1659460"/>
                </a:lnTo>
                <a:lnTo>
                  <a:pt x="1349057" y="1655329"/>
                </a:lnTo>
                <a:lnTo>
                  <a:pt x="1347470" y="1650562"/>
                </a:lnTo>
                <a:lnTo>
                  <a:pt x="1346517" y="1645795"/>
                </a:lnTo>
                <a:lnTo>
                  <a:pt x="1345882" y="1641346"/>
                </a:lnTo>
                <a:lnTo>
                  <a:pt x="1345565" y="1635943"/>
                </a:lnTo>
                <a:lnTo>
                  <a:pt x="1345565" y="1582872"/>
                </a:lnTo>
                <a:lnTo>
                  <a:pt x="1345882" y="1577469"/>
                </a:lnTo>
                <a:lnTo>
                  <a:pt x="1346517" y="1572385"/>
                </a:lnTo>
                <a:lnTo>
                  <a:pt x="1347787" y="1567300"/>
                </a:lnTo>
                <a:lnTo>
                  <a:pt x="1349692" y="1562215"/>
                </a:lnTo>
                <a:lnTo>
                  <a:pt x="1352232" y="1557449"/>
                </a:lnTo>
                <a:lnTo>
                  <a:pt x="1354772" y="1553317"/>
                </a:lnTo>
                <a:lnTo>
                  <a:pt x="1357630" y="1549186"/>
                </a:lnTo>
                <a:lnTo>
                  <a:pt x="1361122" y="1545055"/>
                </a:lnTo>
                <a:lnTo>
                  <a:pt x="1365250" y="1541877"/>
                </a:lnTo>
                <a:lnTo>
                  <a:pt x="1369060" y="1538699"/>
                </a:lnTo>
                <a:lnTo>
                  <a:pt x="1373505" y="1535839"/>
                </a:lnTo>
                <a:lnTo>
                  <a:pt x="1378267" y="1533614"/>
                </a:lnTo>
                <a:lnTo>
                  <a:pt x="1383030" y="1532025"/>
                </a:lnTo>
                <a:lnTo>
                  <a:pt x="1388427" y="1530754"/>
                </a:lnTo>
                <a:lnTo>
                  <a:pt x="1393507" y="1529801"/>
                </a:lnTo>
                <a:lnTo>
                  <a:pt x="1399222" y="1529483"/>
                </a:lnTo>
                <a:lnTo>
                  <a:pt x="1516062" y="1529483"/>
                </a:lnTo>
                <a:lnTo>
                  <a:pt x="1521460" y="1529801"/>
                </a:lnTo>
                <a:lnTo>
                  <a:pt x="1526857" y="1530754"/>
                </a:lnTo>
                <a:lnTo>
                  <a:pt x="1531937" y="1532025"/>
                </a:lnTo>
                <a:lnTo>
                  <a:pt x="1537017" y="1533614"/>
                </a:lnTo>
                <a:lnTo>
                  <a:pt x="1541462" y="1535839"/>
                </a:lnTo>
                <a:lnTo>
                  <a:pt x="1545907" y="1538699"/>
                </a:lnTo>
                <a:lnTo>
                  <a:pt x="1550035" y="1541877"/>
                </a:lnTo>
                <a:lnTo>
                  <a:pt x="1553845" y="1545055"/>
                </a:lnTo>
                <a:lnTo>
                  <a:pt x="1557020" y="1549186"/>
                </a:lnTo>
                <a:lnTo>
                  <a:pt x="1560512" y="1553317"/>
                </a:lnTo>
                <a:lnTo>
                  <a:pt x="1563052" y="1557449"/>
                </a:lnTo>
                <a:lnTo>
                  <a:pt x="1565275" y="1562215"/>
                </a:lnTo>
                <a:lnTo>
                  <a:pt x="1566862" y="1567300"/>
                </a:lnTo>
                <a:lnTo>
                  <a:pt x="1568132" y="1572385"/>
                </a:lnTo>
                <a:lnTo>
                  <a:pt x="1569085" y="1577469"/>
                </a:lnTo>
                <a:lnTo>
                  <a:pt x="1569402" y="1582872"/>
                </a:lnTo>
                <a:lnTo>
                  <a:pt x="1569402" y="1635943"/>
                </a:lnTo>
                <a:lnTo>
                  <a:pt x="1569085" y="1641346"/>
                </a:lnTo>
                <a:lnTo>
                  <a:pt x="1568450" y="1645795"/>
                </a:lnTo>
                <a:lnTo>
                  <a:pt x="1567180" y="1650562"/>
                </a:lnTo>
                <a:lnTo>
                  <a:pt x="1565910" y="1655329"/>
                </a:lnTo>
                <a:lnTo>
                  <a:pt x="1564005" y="1659460"/>
                </a:lnTo>
                <a:lnTo>
                  <a:pt x="1561782" y="1663274"/>
                </a:lnTo>
                <a:lnTo>
                  <a:pt x="1558607" y="1667405"/>
                </a:lnTo>
                <a:lnTo>
                  <a:pt x="1555750" y="1670901"/>
                </a:lnTo>
                <a:lnTo>
                  <a:pt x="1552575" y="1674079"/>
                </a:lnTo>
                <a:lnTo>
                  <a:pt x="1549082" y="1677256"/>
                </a:lnTo>
                <a:lnTo>
                  <a:pt x="1545272" y="1680117"/>
                </a:lnTo>
                <a:lnTo>
                  <a:pt x="1541145" y="1682341"/>
                </a:lnTo>
                <a:lnTo>
                  <a:pt x="1537017" y="1684248"/>
                </a:lnTo>
                <a:lnTo>
                  <a:pt x="1532255" y="1685837"/>
                </a:lnTo>
                <a:lnTo>
                  <a:pt x="1527810" y="1687108"/>
                </a:lnTo>
                <a:lnTo>
                  <a:pt x="1523047" y="1688379"/>
                </a:lnTo>
                <a:lnTo>
                  <a:pt x="1523047" y="2043989"/>
                </a:lnTo>
                <a:lnTo>
                  <a:pt x="1528445" y="2041129"/>
                </a:lnTo>
                <a:lnTo>
                  <a:pt x="1533525" y="2038269"/>
                </a:lnTo>
                <a:lnTo>
                  <a:pt x="1538605" y="2034773"/>
                </a:lnTo>
                <a:lnTo>
                  <a:pt x="1543685" y="2031278"/>
                </a:lnTo>
                <a:lnTo>
                  <a:pt x="1548765" y="2027782"/>
                </a:lnTo>
                <a:lnTo>
                  <a:pt x="1553527" y="2023968"/>
                </a:lnTo>
                <a:lnTo>
                  <a:pt x="1558290" y="2019519"/>
                </a:lnTo>
                <a:lnTo>
                  <a:pt x="1563052" y="2015388"/>
                </a:lnTo>
                <a:lnTo>
                  <a:pt x="1567497" y="2010621"/>
                </a:lnTo>
                <a:lnTo>
                  <a:pt x="1572260" y="2005854"/>
                </a:lnTo>
                <a:lnTo>
                  <a:pt x="1576705" y="2001087"/>
                </a:lnTo>
                <a:lnTo>
                  <a:pt x="1580832" y="1995685"/>
                </a:lnTo>
                <a:lnTo>
                  <a:pt x="1585277" y="1990282"/>
                </a:lnTo>
                <a:lnTo>
                  <a:pt x="1589405" y="1984244"/>
                </a:lnTo>
                <a:lnTo>
                  <a:pt x="1597660" y="1972168"/>
                </a:lnTo>
                <a:lnTo>
                  <a:pt x="1605280" y="1959457"/>
                </a:lnTo>
                <a:lnTo>
                  <a:pt x="1612900" y="1945474"/>
                </a:lnTo>
                <a:lnTo>
                  <a:pt x="1620202" y="1930537"/>
                </a:lnTo>
                <a:lnTo>
                  <a:pt x="1626870" y="1915283"/>
                </a:lnTo>
                <a:lnTo>
                  <a:pt x="1633537" y="1899076"/>
                </a:lnTo>
                <a:lnTo>
                  <a:pt x="1639570" y="1881597"/>
                </a:lnTo>
                <a:lnTo>
                  <a:pt x="1645602" y="1863801"/>
                </a:lnTo>
                <a:lnTo>
                  <a:pt x="1651000" y="1844733"/>
                </a:lnTo>
                <a:lnTo>
                  <a:pt x="1656397" y="1825030"/>
                </a:lnTo>
                <a:lnTo>
                  <a:pt x="1661160" y="1804691"/>
                </a:lnTo>
                <a:lnTo>
                  <a:pt x="1665922" y="1783399"/>
                </a:lnTo>
                <a:lnTo>
                  <a:pt x="1670050" y="1761154"/>
                </a:lnTo>
                <a:lnTo>
                  <a:pt x="1673860" y="1738273"/>
                </a:lnTo>
                <a:lnTo>
                  <a:pt x="1677987" y="1714756"/>
                </a:lnTo>
                <a:lnTo>
                  <a:pt x="1681162" y="1690286"/>
                </a:lnTo>
                <a:lnTo>
                  <a:pt x="1684337" y="1665180"/>
                </a:lnTo>
                <a:lnTo>
                  <a:pt x="1687195" y="1639121"/>
                </a:lnTo>
                <a:lnTo>
                  <a:pt x="1689735" y="1612427"/>
                </a:lnTo>
                <a:lnTo>
                  <a:pt x="1691957" y="1585097"/>
                </a:lnTo>
                <a:lnTo>
                  <a:pt x="1693862" y="1556813"/>
                </a:lnTo>
                <a:lnTo>
                  <a:pt x="1695450" y="1527894"/>
                </a:lnTo>
                <a:lnTo>
                  <a:pt x="1696720" y="1498021"/>
                </a:lnTo>
                <a:lnTo>
                  <a:pt x="1697672" y="1467831"/>
                </a:lnTo>
                <a:lnTo>
                  <a:pt x="1698942" y="1436687"/>
                </a:lnTo>
                <a:lnTo>
                  <a:pt x="1738312" y="1438912"/>
                </a:lnTo>
                <a:lnTo>
                  <a:pt x="1774825" y="1441454"/>
                </a:lnTo>
                <a:lnTo>
                  <a:pt x="1835150" y="1446221"/>
                </a:lnTo>
                <a:lnTo>
                  <a:pt x="1875472" y="1449399"/>
                </a:lnTo>
                <a:lnTo>
                  <a:pt x="1890077" y="1450670"/>
                </a:lnTo>
                <a:lnTo>
                  <a:pt x="1901190" y="1450988"/>
                </a:lnTo>
                <a:lnTo>
                  <a:pt x="1912620" y="1451941"/>
                </a:lnTo>
                <a:lnTo>
                  <a:pt x="1923415" y="1453212"/>
                </a:lnTo>
                <a:lnTo>
                  <a:pt x="1934210" y="1455119"/>
                </a:lnTo>
                <a:lnTo>
                  <a:pt x="1945005" y="1457662"/>
                </a:lnTo>
                <a:lnTo>
                  <a:pt x="1955482" y="1460522"/>
                </a:lnTo>
                <a:lnTo>
                  <a:pt x="1965642" y="1464017"/>
                </a:lnTo>
                <a:lnTo>
                  <a:pt x="1975485" y="1468149"/>
                </a:lnTo>
                <a:lnTo>
                  <a:pt x="1985327" y="1472598"/>
                </a:lnTo>
                <a:lnTo>
                  <a:pt x="1994852" y="1477047"/>
                </a:lnTo>
                <a:lnTo>
                  <a:pt x="2004060" y="1482767"/>
                </a:lnTo>
                <a:lnTo>
                  <a:pt x="2012950" y="1488170"/>
                </a:lnTo>
                <a:lnTo>
                  <a:pt x="2021522" y="1494526"/>
                </a:lnTo>
                <a:lnTo>
                  <a:pt x="2029777" y="1500881"/>
                </a:lnTo>
                <a:lnTo>
                  <a:pt x="2038032" y="1507873"/>
                </a:lnTo>
                <a:lnTo>
                  <a:pt x="2045652" y="1515182"/>
                </a:lnTo>
                <a:lnTo>
                  <a:pt x="2052637" y="1522809"/>
                </a:lnTo>
                <a:lnTo>
                  <a:pt x="2059622" y="1530754"/>
                </a:lnTo>
                <a:lnTo>
                  <a:pt x="2065972" y="1539334"/>
                </a:lnTo>
                <a:lnTo>
                  <a:pt x="2072322" y="1547597"/>
                </a:lnTo>
                <a:lnTo>
                  <a:pt x="2078037" y="1556495"/>
                </a:lnTo>
                <a:lnTo>
                  <a:pt x="2083435" y="1566029"/>
                </a:lnTo>
                <a:lnTo>
                  <a:pt x="2088197" y="1575563"/>
                </a:lnTo>
                <a:lnTo>
                  <a:pt x="2092642" y="1585414"/>
                </a:lnTo>
                <a:lnTo>
                  <a:pt x="2096452" y="1595266"/>
                </a:lnTo>
                <a:lnTo>
                  <a:pt x="2099945" y="1605117"/>
                </a:lnTo>
                <a:lnTo>
                  <a:pt x="2103120" y="1615605"/>
                </a:lnTo>
                <a:lnTo>
                  <a:pt x="2105660" y="1626410"/>
                </a:lnTo>
                <a:lnTo>
                  <a:pt x="2107247" y="1637215"/>
                </a:lnTo>
                <a:lnTo>
                  <a:pt x="2108835" y="1648337"/>
                </a:lnTo>
                <a:lnTo>
                  <a:pt x="2109470" y="1659460"/>
                </a:lnTo>
                <a:lnTo>
                  <a:pt x="2109787" y="1670901"/>
                </a:lnTo>
                <a:lnTo>
                  <a:pt x="2109787" y="1949605"/>
                </a:lnTo>
                <a:lnTo>
                  <a:pt x="2109787" y="1955325"/>
                </a:lnTo>
                <a:lnTo>
                  <a:pt x="2108835" y="1960728"/>
                </a:lnTo>
                <a:lnTo>
                  <a:pt x="2107882" y="1966448"/>
                </a:lnTo>
                <a:lnTo>
                  <a:pt x="2106295" y="1971850"/>
                </a:lnTo>
                <a:lnTo>
                  <a:pt x="2104072" y="1976935"/>
                </a:lnTo>
                <a:lnTo>
                  <a:pt x="2101532" y="1982020"/>
                </a:lnTo>
                <a:lnTo>
                  <a:pt x="2098675" y="1987105"/>
                </a:lnTo>
                <a:lnTo>
                  <a:pt x="2095182" y="1992189"/>
                </a:lnTo>
                <a:lnTo>
                  <a:pt x="2091690" y="1996956"/>
                </a:lnTo>
                <a:lnTo>
                  <a:pt x="2087245" y="2002041"/>
                </a:lnTo>
                <a:lnTo>
                  <a:pt x="2082800" y="2006490"/>
                </a:lnTo>
                <a:lnTo>
                  <a:pt x="2077720" y="2010939"/>
                </a:lnTo>
                <a:lnTo>
                  <a:pt x="2072322" y="2015706"/>
                </a:lnTo>
                <a:lnTo>
                  <a:pt x="2066607" y="2019837"/>
                </a:lnTo>
                <a:lnTo>
                  <a:pt x="2060575" y="2024286"/>
                </a:lnTo>
                <a:lnTo>
                  <a:pt x="2053907" y="2028418"/>
                </a:lnTo>
                <a:lnTo>
                  <a:pt x="2047240" y="2032549"/>
                </a:lnTo>
                <a:lnTo>
                  <a:pt x="2039937" y="2036680"/>
                </a:lnTo>
                <a:lnTo>
                  <a:pt x="2032317" y="2040494"/>
                </a:lnTo>
                <a:lnTo>
                  <a:pt x="2024697" y="2044307"/>
                </a:lnTo>
                <a:lnTo>
                  <a:pt x="2016442" y="2048121"/>
                </a:lnTo>
                <a:lnTo>
                  <a:pt x="2007870" y="2051934"/>
                </a:lnTo>
                <a:lnTo>
                  <a:pt x="1999297" y="2055430"/>
                </a:lnTo>
                <a:lnTo>
                  <a:pt x="1990090" y="2058926"/>
                </a:lnTo>
                <a:lnTo>
                  <a:pt x="1970722" y="2065599"/>
                </a:lnTo>
                <a:lnTo>
                  <a:pt x="1950402" y="2071955"/>
                </a:lnTo>
                <a:lnTo>
                  <a:pt x="1929130" y="2077675"/>
                </a:lnTo>
                <a:lnTo>
                  <a:pt x="1907222" y="2083396"/>
                </a:lnTo>
                <a:lnTo>
                  <a:pt x="1883727" y="2088480"/>
                </a:lnTo>
                <a:lnTo>
                  <a:pt x="1859597" y="2093565"/>
                </a:lnTo>
                <a:lnTo>
                  <a:pt x="1834515" y="2098014"/>
                </a:lnTo>
                <a:lnTo>
                  <a:pt x="1809115" y="2102146"/>
                </a:lnTo>
                <a:lnTo>
                  <a:pt x="1782762" y="2105959"/>
                </a:lnTo>
                <a:lnTo>
                  <a:pt x="1755457" y="2109455"/>
                </a:lnTo>
                <a:lnTo>
                  <a:pt x="1728152" y="2112633"/>
                </a:lnTo>
                <a:lnTo>
                  <a:pt x="1700212" y="2115175"/>
                </a:lnTo>
                <a:lnTo>
                  <a:pt x="1671637" y="2118035"/>
                </a:lnTo>
                <a:lnTo>
                  <a:pt x="1642745" y="2119942"/>
                </a:lnTo>
                <a:lnTo>
                  <a:pt x="1613535" y="2121849"/>
                </a:lnTo>
                <a:lnTo>
                  <a:pt x="1584325" y="2123120"/>
                </a:lnTo>
                <a:lnTo>
                  <a:pt x="1554480" y="2124391"/>
                </a:lnTo>
                <a:lnTo>
                  <a:pt x="1524635" y="2125027"/>
                </a:lnTo>
                <a:lnTo>
                  <a:pt x="1494790" y="2125344"/>
                </a:lnTo>
                <a:lnTo>
                  <a:pt x="1464945" y="2125662"/>
                </a:lnTo>
                <a:lnTo>
                  <a:pt x="1435100" y="2125344"/>
                </a:lnTo>
                <a:lnTo>
                  <a:pt x="1404937" y="2125027"/>
                </a:lnTo>
                <a:lnTo>
                  <a:pt x="1375092" y="2124391"/>
                </a:lnTo>
                <a:lnTo>
                  <a:pt x="1344930" y="2123120"/>
                </a:lnTo>
                <a:lnTo>
                  <a:pt x="1315085" y="2121849"/>
                </a:lnTo>
                <a:lnTo>
                  <a:pt x="1285557" y="2119942"/>
                </a:lnTo>
                <a:lnTo>
                  <a:pt x="1256030" y="2118035"/>
                </a:lnTo>
                <a:lnTo>
                  <a:pt x="1227455" y="2115175"/>
                </a:lnTo>
                <a:lnTo>
                  <a:pt x="1198562" y="2112633"/>
                </a:lnTo>
                <a:lnTo>
                  <a:pt x="1170622" y="2109455"/>
                </a:lnTo>
                <a:lnTo>
                  <a:pt x="1142682" y="2105959"/>
                </a:lnTo>
                <a:lnTo>
                  <a:pt x="1116012" y="2102146"/>
                </a:lnTo>
                <a:lnTo>
                  <a:pt x="1089660" y="2098014"/>
                </a:lnTo>
                <a:lnTo>
                  <a:pt x="1064260" y="2093565"/>
                </a:lnTo>
                <a:lnTo>
                  <a:pt x="1039177" y="2088480"/>
                </a:lnTo>
                <a:lnTo>
                  <a:pt x="1015364" y="2083396"/>
                </a:lnTo>
                <a:lnTo>
                  <a:pt x="992187" y="2077675"/>
                </a:lnTo>
                <a:lnTo>
                  <a:pt x="970597" y="2071955"/>
                </a:lnTo>
                <a:lnTo>
                  <a:pt x="949642" y="2065599"/>
                </a:lnTo>
                <a:lnTo>
                  <a:pt x="929639" y="2058926"/>
                </a:lnTo>
                <a:lnTo>
                  <a:pt x="910907" y="2051934"/>
                </a:lnTo>
                <a:lnTo>
                  <a:pt x="902334" y="2048121"/>
                </a:lnTo>
                <a:lnTo>
                  <a:pt x="893762" y="2044307"/>
                </a:lnTo>
                <a:lnTo>
                  <a:pt x="885507" y="2040494"/>
                </a:lnTo>
                <a:lnTo>
                  <a:pt x="877569" y="2036680"/>
                </a:lnTo>
                <a:lnTo>
                  <a:pt x="870584" y="2032549"/>
                </a:lnTo>
                <a:lnTo>
                  <a:pt x="863282" y="2028418"/>
                </a:lnTo>
                <a:lnTo>
                  <a:pt x="856614" y="2024286"/>
                </a:lnTo>
                <a:lnTo>
                  <a:pt x="850264" y="2019837"/>
                </a:lnTo>
                <a:lnTo>
                  <a:pt x="844232" y="2015706"/>
                </a:lnTo>
                <a:lnTo>
                  <a:pt x="838517" y="2010939"/>
                </a:lnTo>
                <a:lnTo>
                  <a:pt x="833437" y="2006490"/>
                </a:lnTo>
                <a:lnTo>
                  <a:pt x="828674" y="2002041"/>
                </a:lnTo>
                <a:lnTo>
                  <a:pt x="824229" y="1996956"/>
                </a:lnTo>
                <a:lnTo>
                  <a:pt x="820419" y="1992189"/>
                </a:lnTo>
                <a:lnTo>
                  <a:pt x="816609" y="1987105"/>
                </a:lnTo>
                <a:lnTo>
                  <a:pt x="813752" y="1982020"/>
                </a:lnTo>
                <a:lnTo>
                  <a:pt x="811212" y="1976935"/>
                </a:lnTo>
                <a:lnTo>
                  <a:pt x="808989" y="1971850"/>
                </a:lnTo>
                <a:lnTo>
                  <a:pt x="807084" y="1966448"/>
                </a:lnTo>
                <a:lnTo>
                  <a:pt x="805814" y="1960728"/>
                </a:lnTo>
                <a:lnTo>
                  <a:pt x="805179" y="1955325"/>
                </a:lnTo>
                <a:lnTo>
                  <a:pt x="804862" y="1949605"/>
                </a:lnTo>
                <a:lnTo>
                  <a:pt x="804862" y="1670901"/>
                </a:lnTo>
                <a:lnTo>
                  <a:pt x="805179" y="1659460"/>
                </a:lnTo>
                <a:lnTo>
                  <a:pt x="806132" y="1648337"/>
                </a:lnTo>
                <a:lnTo>
                  <a:pt x="807402" y="1637215"/>
                </a:lnTo>
                <a:lnTo>
                  <a:pt x="809624" y="1626410"/>
                </a:lnTo>
                <a:lnTo>
                  <a:pt x="812164" y="1615605"/>
                </a:lnTo>
                <a:lnTo>
                  <a:pt x="815022" y="1605117"/>
                </a:lnTo>
                <a:lnTo>
                  <a:pt x="818197" y="1595266"/>
                </a:lnTo>
                <a:lnTo>
                  <a:pt x="822324" y="1585414"/>
                </a:lnTo>
                <a:lnTo>
                  <a:pt x="826769" y="1575563"/>
                </a:lnTo>
                <a:lnTo>
                  <a:pt x="831849" y="1566029"/>
                </a:lnTo>
                <a:lnTo>
                  <a:pt x="836929" y="1556495"/>
                </a:lnTo>
                <a:lnTo>
                  <a:pt x="842327" y="1547597"/>
                </a:lnTo>
                <a:lnTo>
                  <a:pt x="848677" y="1539334"/>
                </a:lnTo>
                <a:lnTo>
                  <a:pt x="855344" y="1530754"/>
                </a:lnTo>
                <a:lnTo>
                  <a:pt x="862012" y="1522809"/>
                </a:lnTo>
                <a:lnTo>
                  <a:pt x="869632" y="1515182"/>
                </a:lnTo>
                <a:lnTo>
                  <a:pt x="876934" y="1507873"/>
                </a:lnTo>
                <a:lnTo>
                  <a:pt x="884872" y="1500881"/>
                </a:lnTo>
                <a:lnTo>
                  <a:pt x="893444" y="1494526"/>
                </a:lnTo>
                <a:lnTo>
                  <a:pt x="902017" y="1488170"/>
                </a:lnTo>
                <a:lnTo>
                  <a:pt x="910907" y="1482767"/>
                </a:lnTo>
                <a:lnTo>
                  <a:pt x="920114" y="1477047"/>
                </a:lnTo>
                <a:lnTo>
                  <a:pt x="929639" y="1472598"/>
                </a:lnTo>
                <a:lnTo>
                  <a:pt x="939482" y="1468149"/>
                </a:lnTo>
                <a:lnTo>
                  <a:pt x="949324" y="1464017"/>
                </a:lnTo>
                <a:lnTo>
                  <a:pt x="959802" y="1460522"/>
                </a:lnTo>
                <a:lnTo>
                  <a:pt x="969962" y="1457662"/>
                </a:lnTo>
                <a:lnTo>
                  <a:pt x="980439" y="1455119"/>
                </a:lnTo>
                <a:lnTo>
                  <a:pt x="991234" y="1453212"/>
                </a:lnTo>
                <a:lnTo>
                  <a:pt x="1002347" y="1451941"/>
                </a:lnTo>
                <a:lnTo>
                  <a:pt x="1013459" y="1450988"/>
                </a:lnTo>
                <a:lnTo>
                  <a:pt x="1024889" y="1450670"/>
                </a:lnTo>
                <a:lnTo>
                  <a:pt x="1039177" y="1449399"/>
                </a:lnTo>
                <a:lnTo>
                  <a:pt x="1079500" y="1446221"/>
                </a:lnTo>
                <a:lnTo>
                  <a:pt x="1140142" y="1441454"/>
                </a:lnTo>
                <a:lnTo>
                  <a:pt x="1176655" y="1438912"/>
                </a:lnTo>
                <a:lnTo>
                  <a:pt x="1216342" y="1436687"/>
                </a:lnTo>
                <a:close/>
                <a:moveTo>
                  <a:pt x="1249771" y="769392"/>
                </a:moveTo>
                <a:lnTo>
                  <a:pt x="1245966" y="770028"/>
                </a:lnTo>
                <a:lnTo>
                  <a:pt x="1242477" y="770663"/>
                </a:lnTo>
                <a:lnTo>
                  <a:pt x="1239306" y="771933"/>
                </a:lnTo>
                <a:lnTo>
                  <a:pt x="1235818" y="773839"/>
                </a:lnTo>
                <a:lnTo>
                  <a:pt x="1232647" y="775427"/>
                </a:lnTo>
                <a:lnTo>
                  <a:pt x="1229476" y="777650"/>
                </a:lnTo>
                <a:lnTo>
                  <a:pt x="1226621" y="780191"/>
                </a:lnTo>
                <a:lnTo>
                  <a:pt x="1223450" y="782732"/>
                </a:lnTo>
                <a:lnTo>
                  <a:pt x="1217425" y="789084"/>
                </a:lnTo>
                <a:lnTo>
                  <a:pt x="1211717" y="796071"/>
                </a:lnTo>
                <a:lnTo>
                  <a:pt x="1206009" y="803376"/>
                </a:lnTo>
                <a:lnTo>
                  <a:pt x="1194275" y="819574"/>
                </a:lnTo>
                <a:lnTo>
                  <a:pt x="1186030" y="831008"/>
                </a:lnTo>
                <a:lnTo>
                  <a:pt x="1177785" y="843395"/>
                </a:lnTo>
                <a:lnTo>
                  <a:pt x="1169857" y="855781"/>
                </a:lnTo>
                <a:lnTo>
                  <a:pt x="1161929" y="868803"/>
                </a:lnTo>
                <a:lnTo>
                  <a:pt x="1159075" y="881507"/>
                </a:lnTo>
                <a:lnTo>
                  <a:pt x="1156856" y="894212"/>
                </a:lnTo>
                <a:lnTo>
                  <a:pt x="1154636" y="907233"/>
                </a:lnTo>
                <a:lnTo>
                  <a:pt x="1152733" y="920573"/>
                </a:lnTo>
                <a:lnTo>
                  <a:pt x="1151465" y="933595"/>
                </a:lnTo>
                <a:lnTo>
                  <a:pt x="1150513" y="947569"/>
                </a:lnTo>
                <a:lnTo>
                  <a:pt x="1149879" y="960909"/>
                </a:lnTo>
                <a:lnTo>
                  <a:pt x="1149879" y="974566"/>
                </a:lnTo>
                <a:lnTo>
                  <a:pt x="1149879" y="984412"/>
                </a:lnTo>
                <a:lnTo>
                  <a:pt x="1150196" y="994258"/>
                </a:lnTo>
                <a:lnTo>
                  <a:pt x="1151147" y="1003786"/>
                </a:lnTo>
                <a:lnTo>
                  <a:pt x="1151782" y="1013314"/>
                </a:lnTo>
                <a:lnTo>
                  <a:pt x="1153050" y="1023160"/>
                </a:lnTo>
                <a:lnTo>
                  <a:pt x="1154319" y="1032688"/>
                </a:lnTo>
                <a:lnTo>
                  <a:pt x="1156538" y="1042216"/>
                </a:lnTo>
                <a:lnTo>
                  <a:pt x="1158124" y="1051427"/>
                </a:lnTo>
                <a:lnTo>
                  <a:pt x="1160344" y="1060637"/>
                </a:lnTo>
                <a:lnTo>
                  <a:pt x="1162564" y="1069848"/>
                </a:lnTo>
                <a:lnTo>
                  <a:pt x="1165101" y="1079058"/>
                </a:lnTo>
                <a:lnTo>
                  <a:pt x="1168272" y="1088269"/>
                </a:lnTo>
                <a:lnTo>
                  <a:pt x="1171126" y="1096844"/>
                </a:lnTo>
                <a:lnTo>
                  <a:pt x="1174297" y="1106055"/>
                </a:lnTo>
                <a:lnTo>
                  <a:pt x="1177468" y="1114948"/>
                </a:lnTo>
                <a:lnTo>
                  <a:pt x="1181274" y="1123523"/>
                </a:lnTo>
                <a:lnTo>
                  <a:pt x="1184762" y="1132099"/>
                </a:lnTo>
                <a:lnTo>
                  <a:pt x="1188884" y="1140356"/>
                </a:lnTo>
                <a:lnTo>
                  <a:pt x="1193007" y="1148932"/>
                </a:lnTo>
                <a:lnTo>
                  <a:pt x="1197129" y="1157189"/>
                </a:lnTo>
                <a:lnTo>
                  <a:pt x="1206326" y="1173387"/>
                </a:lnTo>
                <a:lnTo>
                  <a:pt x="1215839" y="1188950"/>
                </a:lnTo>
                <a:lnTo>
                  <a:pt x="1225987" y="1204513"/>
                </a:lnTo>
                <a:lnTo>
                  <a:pt x="1236769" y="1219123"/>
                </a:lnTo>
                <a:lnTo>
                  <a:pt x="1247551" y="1233097"/>
                </a:lnTo>
                <a:lnTo>
                  <a:pt x="1258967" y="1246437"/>
                </a:lnTo>
                <a:lnTo>
                  <a:pt x="1271018" y="1259776"/>
                </a:lnTo>
                <a:lnTo>
                  <a:pt x="1283068" y="1271845"/>
                </a:lnTo>
                <a:lnTo>
                  <a:pt x="1295436" y="1283597"/>
                </a:lnTo>
                <a:lnTo>
                  <a:pt x="1308121" y="1294395"/>
                </a:lnTo>
                <a:lnTo>
                  <a:pt x="1320805" y="1304241"/>
                </a:lnTo>
                <a:lnTo>
                  <a:pt x="1333490" y="1313769"/>
                </a:lnTo>
                <a:lnTo>
                  <a:pt x="1346175" y="1322662"/>
                </a:lnTo>
                <a:lnTo>
                  <a:pt x="1359177" y="1330602"/>
                </a:lnTo>
                <a:lnTo>
                  <a:pt x="1371861" y="1337272"/>
                </a:lnTo>
                <a:lnTo>
                  <a:pt x="1384863" y="1343624"/>
                </a:lnTo>
                <a:lnTo>
                  <a:pt x="1397548" y="1348706"/>
                </a:lnTo>
                <a:lnTo>
                  <a:pt x="1403890" y="1350929"/>
                </a:lnTo>
                <a:lnTo>
                  <a:pt x="1410233" y="1353470"/>
                </a:lnTo>
                <a:lnTo>
                  <a:pt x="1416258" y="1355058"/>
                </a:lnTo>
                <a:lnTo>
                  <a:pt x="1422600" y="1356646"/>
                </a:lnTo>
                <a:lnTo>
                  <a:pt x="1428308" y="1358234"/>
                </a:lnTo>
                <a:lnTo>
                  <a:pt x="1434334" y="1359187"/>
                </a:lnTo>
                <a:lnTo>
                  <a:pt x="1440042" y="1360140"/>
                </a:lnTo>
                <a:lnTo>
                  <a:pt x="1446067" y="1360775"/>
                </a:lnTo>
                <a:lnTo>
                  <a:pt x="1451775" y="1361093"/>
                </a:lnTo>
                <a:lnTo>
                  <a:pt x="1457483" y="1361093"/>
                </a:lnTo>
                <a:lnTo>
                  <a:pt x="1462874" y="1361093"/>
                </a:lnTo>
                <a:lnTo>
                  <a:pt x="1468900" y="1360775"/>
                </a:lnTo>
                <a:lnTo>
                  <a:pt x="1474291" y="1360140"/>
                </a:lnTo>
                <a:lnTo>
                  <a:pt x="1480316" y="1359187"/>
                </a:lnTo>
                <a:lnTo>
                  <a:pt x="1486341" y="1358234"/>
                </a:lnTo>
                <a:lnTo>
                  <a:pt x="1492366" y="1356646"/>
                </a:lnTo>
                <a:lnTo>
                  <a:pt x="1498392" y="1355058"/>
                </a:lnTo>
                <a:lnTo>
                  <a:pt x="1504734" y="1353470"/>
                </a:lnTo>
                <a:lnTo>
                  <a:pt x="1510759" y="1350929"/>
                </a:lnTo>
                <a:lnTo>
                  <a:pt x="1517101" y="1348706"/>
                </a:lnTo>
                <a:lnTo>
                  <a:pt x="1529786" y="1343624"/>
                </a:lnTo>
                <a:lnTo>
                  <a:pt x="1542471" y="1337272"/>
                </a:lnTo>
                <a:lnTo>
                  <a:pt x="1555473" y="1330602"/>
                </a:lnTo>
                <a:lnTo>
                  <a:pt x="1568157" y="1322662"/>
                </a:lnTo>
                <a:lnTo>
                  <a:pt x="1581159" y="1313769"/>
                </a:lnTo>
                <a:lnTo>
                  <a:pt x="1593844" y="1304241"/>
                </a:lnTo>
                <a:lnTo>
                  <a:pt x="1606846" y="1294395"/>
                </a:lnTo>
                <a:lnTo>
                  <a:pt x="1619531" y="1283597"/>
                </a:lnTo>
                <a:lnTo>
                  <a:pt x="1631581" y="1271845"/>
                </a:lnTo>
                <a:lnTo>
                  <a:pt x="1643949" y="1259776"/>
                </a:lnTo>
                <a:lnTo>
                  <a:pt x="1655682" y="1246437"/>
                </a:lnTo>
                <a:lnTo>
                  <a:pt x="1667098" y="1233097"/>
                </a:lnTo>
                <a:lnTo>
                  <a:pt x="1678197" y="1219123"/>
                </a:lnTo>
                <a:lnTo>
                  <a:pt x="1688662" y="1204513"/>
                </a:lnTo>
                <a:lnTo>
                  <a:pt x="1698810" y="1188950"/>
                </a:lnTo>
                <a:lnTo>
                  <a:pt x="1708324" y="1173387"/>
                </a:lnTo>
                <a:lnTo>
                  <a:pt x="1717203" y="1157189"/>
                </a:lnTo>
                <a:lnTo>
                  <a:pt x="1721643" y="1148932"/>
                </a:lnTo>
                <a:lnTo>
                  <a:pt x="1725765" y="1140356"/>
                </a:lnTo>
                <a:lnTo>
                  <a:pt x="1729570" y="1132099"/>
                </a:lnTo>
                <a:lnTo>
                  <a:pt x="1733693" y="1123523"/>
                </a:lnTo>
                <a:lnTo>
                  <a:pt x="1737181" y="1114948"/>
                </a:lnTo>
                <a:lnTo>
                  <a:pt x="1740352" y="1106055"/>
                </a:lnTo>
                <a:lnTo>
                  <a:pt x="1743524" y="1096844"/>
                </a:lnTo>
                <a:lnTo>
                  <a:pt x="1746695" y="1088269"/>
                </a:lnTo>
                <a:lnTo>
                  <a:pt x="1749232" y="1079058"/>
                </a:lnTo>
                <a:lnTo>
                  <a:pt x="1751769" y="1069848"/>
                </a:lnTo>
                <a:lnTo>
                  <a:pt x="1754306" y="1060637"/>
                </a:lnTo>
                <a:lnTo>
                  <a:pt x="1756525" y="1051427"/>
                </a:lnTo>
                <a:lnTo>
                  <a:pt x="1758428" y="1042216"/>
                </a:lnTo>
                <a:lnTo>
                  <a:pt x="1760014" y="1032688"/>
                </a:lnTo>
                <a:lnTo>
                  <a:pt x="1761599" y="1023160"/>
                </a:lnTo>
                <a:lnTo>
                  <a:pt x="1762551" y="1013314"/>
                </a:lnTo>
                <a:lnTo>
                  <a:pt x="1763502" y="1003786"/>
                </a:lnTo>
                <a:lnTo>
                  <a:pt x="1764136" y="994258"/>
                </a:lnTo>
                <a:lnTo>
                  <a:pt x="1764453" y="984412"/>
                </a:lnTo>
                <a:lnTo>
                  <a:pt x="1764771" y="974566"/>
                </a:lnTo>
                <a:lnTo>
                  <a:pt x="1764453" y="962815"/>
                </a:lnTo>
                <a:lnTo>
                  <a:pt x="1763819" y="951063"/>
                </a:lnTo>
                <a:lnTo>
                  <a:pt x="1748598" y="950745"/>
                </a:lnTo>
                <a:lnTo>
                  <a:pt x="1733059" y="949793"/>
                </a:lnTo>
                <a:lnTo>
                  <a:pt x="1716886" y="948840"/>
                </a:lnTo>
                <a:lnTo>
                  <a:pt x="1701030" y="947569"/>
                </a:lnTo>
                <a:lnTo>
                  <a:pt x="1684223" y="945664"/>
                </a:lnTo>
                <a:lnTo>
                  <a:pt x="1667732" y="943758"/>
                </a:lnTo>
                <a:lnTo>
                  <a:pt x="1650925" y="941852"/>
                </a:lnTo>
                <a:lnTo>
                  <a:pt x="1634435" y="939629"/>
                </a:lnTo>
                <a:lnTo>
                  <a:pt x="1617628" y="937406"/>
                </a:lnTo>
                <a:lnTo>
                  <a:pt x="1600503" y="934548"/>
                </a:lnTo>
                <a:lnTo>
                  <a:pt x="1584013" y="931689"/>
                </a:lnTo>
                <a:lnTo>
                  <a:pt x="1567206" y="928513"/>
                </a:lnTo>
                <a:lnTo>
                  <a:pt x="1550716" y="925337"/>
                </a:lnTo>
                <a:lnTo>
                  <a:pt x="1533909" y="921526"/>
                </a:lnTo>
                <a:lnTo>
                  <a:pt x="1517736" y="917714"/>
                </a:lnTo>
                <a:lnTo>
                  <a:pt x="1502197" y="913903"/>
                </a:lnTo>
                <a:lnTo>
                  <a:pt x="1486024" y="909457"/>
                </a:lnTo>
                <a:lnTo>
                  <a:pt x="1470802" y="905010"/>
                </a:lnTo>
                <a:lnTo>
                  <a:pt x="1456215" y="900564"/>
                </a:lnTo>
                <a:lnTo>
                  <a:pt x="1441310" y="895164"/>
                </a:lnTo>
                <a:lnTo>
                  <a:pt x="1427357" y="890400"/>
                </a:lnTo>
                <a:lnTo>
                  <a:pt x="1413721" y="884683"/>
                </a:lnTo>
                <a:lnTo>
                  <a:pt x="1400719" y="879284"/>
                </a:lnTo>
                <a:lnTo>
                  <a:pt x="1388352" y="873250"/>
                </a:lnTo>
                <a:lnTo>
                  <a:pt x="1376618" y="867533"/>
                </a:lnTo>
                <a:lnTo>
                  <a:pt x="1365519" y="861181"/>
                </a:lnTo>
                <a:lnTo>
                  <a:pt x="1355054" y="854828"/>
                </a:lnTo>
                <a:lnTo>
                  <a:pt x="1345541" y="848159"/>
                </a:lnTo>
                <a:lnTo>
                  <a:pt x="1336661" y="841171"/>
                </a:lnTo>
                <a:lnTo>
                  <a:pt x="1329051" y="834184"/>
                </a:lnTo>
                <a:lnTo>
                  <a:pt x="1324928" y="830690"/>
                </a:lnTo>
                <a:lnTo>
                  <a:pt x="1321757" y="826879"/>
                </a:lnTo>
                <a:lnTo>
                  <a:pt x="1318586" y="823068"/>
                </a:lnTo>
                <a:lnTo>
                  <a:pt x="1315414" y="819574"/>
                </a:lnTo>
                <a:lnTo>
                  <a:pt x="1309706" y="811634"/>
                </a:lnTo>
                <a:lnTo>
                  <a:pt x="1303681" y="804647"/>
                </a:lnTo>
                <a:lnTo>
                  <a:pt x="1298607" y="798612"/>
                </a:lnTo>
                <a:lnTo>
                  <a:pt x="1293216" y="792578"/>
                </a:lnTo>
                <a:lnTo>
                  <a:pt x="1288142" y="787813"/>
                </a:lnTo>
                <a:lnTo>
                  <a:pt x="1283386" y="783367"/>
                </a:lnTo>
                <a:lnTo>
                  <a:pt x="1278312" y="779873"/>
                </a:lnTo>
                <a:lnTo>
                  <a:pt x="1273872" y="777015"/>
                </a:lnTo>
                <a:lnTo>
                  <a:pt x="1269432" y="774474"/>
                </a:lnTo>
                <a:lnTo>
                  <a:pt x="1265310" y="772251"/>
                </a:lnTo>
                <a:lnTo>
                  <a:pt x="1261187" y="770980"/>
                </a:lnTo>
                <a:lnTo>
                  <a:pt x="1257065" y="770028"/>
                </a:lnTo>
                <a:lnTo>
                  <a:pt x="1253576" y="769392"/>
                </a:lnTo>
                <a:lnTo>
                  <a:pt x="1249771" y="769392"/>
                </a:lnTo>
                <a:close/>
                <a:moveTo>
                  <a:pt x="1457483" y="500062"/>
                </a:moveTo>
                <a:lnTo>
                  <a:pt x="1467631" y="500380"/>
                </a:lnTo>
                <a:lnTo>
                  <a:pt x="1477462" y="500697"/>
                </a:lnTo>
                <a:lnTo>
                  <a:pt x="1487609" y="501650"/>
                </a:lnTo>
                <a:lnTo>
                  <a:pt x="1497757" y="502603"/>
                </a:lnTo>
                <a:lnTo>
                  <a:pt x="1507588" y="503874"/>
                </a:lnTo>
                <a:lnTo>
                  <a:pt x="1517419" y="505462"/>
                </a:lnTo>
                <a:lnTo>
                  <a:pt x="1527249" y="507685"/>
                </a:lnTo>
                <a:lnTo>
                  <a:pt x="1537080" y="509908"/>
                </a:lnTo>
                <a:lnTo>
                  <a:pt x="1546276" y="512449"/>
                </a:lnTo>
                <a:lnTo>
                  <a:pt x="1556107" y="514990"/>
                </a:lnTo>
                <a:lnTo>
                  <a:pt x="1565303" y="518483"/>
                </a:lnTo>
                <a:lnTo>
                  <a:pt x="1574817" y="521659"/>
                </a:lnTo>
                <a:lnTo>
                  <a:pt x="1584013" y="525153"/>
                </a:lnTo>
                <a:lnTo>
                  <a:pt x="1592893" y="528964"/>
                </a:lnTo>
                <a:lnTo>
                  <a:pt x="1602089" y="533093"/>
                </a:lnTo>
                <a:lnTo>
                  <a:pt x="1610968" y="537540"/>
                </a:lnTo>
                <a:lnTo>
                  <a:pt x="1619848" y="542304"/>
                </a:lnTo>
                <a:lnTo>
                  <a:pt x="1628410" y="547068"/>
                </a:lnTo>
                <a:lnTo>
                  <a:pt x="1636972" y="552150"/>
                </a:lnTo>
                <a:lnTo>
                  <a:pt x="1645534" y="557549"/>
                </a:lnTo>
                <a:lnTo>
                  <a:pt x="1654096" y="562948"/>
                </a:lnTo>
                <a:lnTo>
                  <a:pt x="1662024" y="568983"/>
                </a:lnTo>
                <a:lnTo>
                  <a:pt x="1670269" y="575017"/>
                </a:lnTo>
                <a:lnTo>
                  <a:pt x="1678197" y="581369"/>
                </a:lnTo>
                <a:lnTo>
                  <a:pt x="1685808" y="588039"/>
                </a:lnTo>
                <a:lnTo>
                  <a:pt x="1693736" y="594391"/>
                </a:lnTo>
                <a:lnTo>
                  <a:pt x="1701347" y="601696"/>
                </a:lnTo>
                <a:lnTo>
                  <a:pt x="1708641" y="608684"/>
                </a:lnTo>
                <a:lnTo>
                  <a:pt x="1715934" y="615989"/>
                </a:lnTo>
                <a:lnTo>
                  <a:pt x="1723228" y="623611"/>
                </a:lnTo>
                <a:lnTo>
                  <a:pt x="1729888" y="631234"/>
                </a:lnTo>
                <a:lnTo>
                  <a:pt x="1736864" y="639174"/>
                </a:lnTo>
                <a:lnTo>
                  <a:pt x="1743207" y="647432"/>
                </a:lnTo>
                <a:lnTo>
                  <a:pt x="1749866" y="655689"/>
                </a:lnTo>
                <a:lnTo>
                  <a:pt x="1756208" y="664265"/>
                </a:lnTo>
                <a:lnTo>
                  <a:pt x="1762234" y="673158"/>
                </a:lnTo>
                <a:lnTo>
                  <a:pt x="1768259" y="682051"/>
                </a:lnTo>
                <a:lnTo>
                  <a:pt x="1773967" y="690944"/>
                </a:lnTo>
                <a:lnTo>
                  <a:pt x="1779675" y="700154"/>
                </a:lnTo>
                <a:lnTo>
                  <a:pt x="1785066" y="709682"/>
                </a:lnTo>
                <a:lnTo>
                  <a:pt x="1790140" y="719211"/>
                </a:lnTo>
                <a:lnTo>
                  <a:pt x="1795531" y="728739"/>
                </a:lnTo>
                <a:lnTo>
                  <a:pt x="1800288" y="738902"/>
                </a:lnTo>
                <a:lnTo>
                  <a:pt x="1805045" y="748430"/>
                </a:lnTo>
                <a:lnTo>
                  <a:pt x="1809484" y="758594"/>
                </a:lnTo>
                <a:lnTo>
                  <a:pt x="1813924" y="769075"/>
                </a:lnTo>
                <a:lnTo>
                  <a:pt x="1817729" y="779556"/>
                </a:lnTo>
                <a:lnTo>
                  <a:pt x="1821535" y="790037"/>
                </a:lnTo>
                <a:lnTo>
                  <a:pt x="1825340" y="800835"/>
                </a:lnTo>
                <a:lnTo>
                  <a:pt x="1828828" y="811634"/>
                </a:lnTo>
                <a:lnTo>
                  <a:pt x="1832000" y="822750"/>
                </a:lnTo>
                <a:lnTo>
                  <a:pt x="1834854" y="833866"/>
                </a:lnTo>
                <a:lnTo>
                  <a:pt x="1837708" y="844983"/>
                </a:lnTo>
                <a:lnTo>
                  <a:pt x="1840245" y="856416"/>
                </a:lnTo>
                <a:lnTo>
                  <a:pt x="1842464" y="867850"/>
                </a:lnTo>
                <a:lnTo>
                  <a:pt x="1844684" y="879284"/>
                </a:lnTo>
                <a:lnTo>
                  <a:pt x="1846270" y="890718"/>
                </a:lnTo>
                <a:lnTo>
                  <a:pt x="1847855" y="902469"/>
                </a:lnTo>
                <a:lnTo>
                  <a:pt x="1849758" y="914221"/>
                </a:lnTo>
                <a:lnTo>
                  <a:pt x="1850710" y="926290"/>
                </a:lnTo>
                <a:lnTo>
                  <a:pt x="1851661" y="938359"/>
                </a:lnTo>
                <a:lnTo>
                  <a:pt x="1852295" y="950428"/>
                </a:lnTo>
                <a:lnTo>
                  <a:pt x="1852612" y="962497"/>
                </a:lnTo>
                <a:lnTo>
                  <a:pt x="1852612" y="974566"/>
                </a:lnTo>
                <a:lnTo>
                  <a:pt x="1852612" y="987270"/>
                </a:lnTo>
                <a:lnTo>
                  <a:pt x="1851978" y="999657"/>
                </a:lnTo>
                <a:lnTo>
                  <a:pt x="1851344" y="1012361"/>
                </a:lnTo>
                <a:lnTo>
                  <a:pt x="1850075" y="1024430"/>
                </a:lnTo>
                <a:lnTo>
                  <a:pt x="1848490" y="1036817"/>
                </a:lnTo>
                <a:lnTo>
                  <a:pt x="1846587" y="1048886"/>
                </a:lnTo>
                <a:lnTo>
                  <a:pt x="1844367" y="1060955"/>
                </a:lnTo>
                <a:lnTo>
                  <a:pt x="1842147" y="1072706"/>
                </a:lnTo>
                <a:lnTo>
                  <a:pt x="1839293" y="1084458"/>
                </a:lnTo>
                <a:lnTo>
                  <a:pt x="1836122" y="1095891"/>
                </a:lnTo>
                <a:lnTo>
                  <a:pt x="1832951" y="1107643"/>
                </a:lnTo>
                <a:lnTo>
                  <a:pt x="1829463" y="1118759"/>
                </a:lnTo>
                <a:lnTo>
                  <a:pt x="1825974" y="1130193"/>
                </a:lnTo>
                <a:lnTo>
                  <a:pt x="1821535" y="1141309"/>
                </a:lnTo>
                <a:lnTo>
                  <a:pt x="1817412" y="1152108"/>
                </a:lnTo>
                <a:lnTo>
                  <a:pt x="1812655" y="1162906"/>
                </a:lnTo>
                <a:lnTo>
                  <a:pt x="1807899" y="1173705"/>
                </a:lnTo>
                <a:lnTo>
                  <a:pt x="1803142" y="1184186"/>
                </a:lnTo>
                <a:lnTo>
                  <a:pt x="1797751" y="1194667"/>
                </a:lnTo>
                <a:lnTo>
                  <a:pt x="1792360" y="1204830"/>
                </a:lnTo>
                <a:lnTo>
                  <a:pt x="1786652" y="1214994"/>
                </a:lnTo>
                <a:lnTo>
                  <a:pt x="1780944" y="1224840"/>
                </a:lnTo>
                <a:lnTo>
                  <a:pt x="1774601" y="1234050"/>
                </a:lnTo>
                <a:lnTo>
                  <a:pt x="1768576" y="1243896"/>
                </a:lnTo>
                <a:lnTo>
                  <a:pt x="1762234" y="1253107"/>
                </a:lnTo>
                <a:lnTo>
                  <a:pt x="1755891" y="1262317"/>
                </a:lnTo>
                <a:lnTo>
                  <a:pt x="1748915" y="1271528"/>
                </a:lnTo>
                <a:lnTo>
                  <a:pt x="1741938" y="1280103"/>
                </a:lnTo>
                <a:lnTo>
                  <a:pt x="1735279" y="1288678"/>
                </a:lnTo>
                <a:lnTo>
                  <a:pt x="1727985" y="1297254"/>
                </a:lnTo>
                <a:lnTo>
                  <a:pt x="1720691" y="1305194"/>
                </a:lnTo>
                <a:lnTo>
                  <a:pt x="1713397" y="1313452"/>
                </a:lnTo>
                <a:lnTo>
                  <a:pt x="1705787" y="1321392"/>
                </a:lnTo>
                <a:lnTo>
                  <a:pt x="1698493" y="1329014"/>
                </a:lnTo>
                <a:lnTo>
                  <a:pt x="1690565" y="1336319"/>
                </a:lnTo>
                <a:lnTo>
                  <a:pt x="1682637" y="1343624"/>
                </a:lnTo>
                <a:lnTo>
                  <a:pt x="1674709" y="1350612"/>
                </a:lnTo>
                <a:lnTo>
                  <a:pt x="1666781" y="1357599"/>
                </a:lnTo>
                <a:lnTo>
                  <a:pt x="1658853" y="1364269"/>
                </a:lnTo>
                <a:lnTo>
                  <a:pt x="1650608" y="1370303"/>
                </a:lnTo>
                <a:lnTo>
                  <a:pt x="1642680" y="1376655"/>
                </a:lnTo>
                <a:lnTo>
                  <a:pt x="1634435" y="1382372"/>
                </a:lnTo>
                <a:lnTo>
                  <a:pt x="1626190" y="1388407"/>
                </a:lnTo>
                <a:lnTo>
                  <a:pt x="1617945" y="1393806"/>
                </a:lnTo>
                <a:lnTo>
                  <a:pt x="1609700" y="1399205"/>
                </a:lnTo>
                <a:lnTo>
                  <a:pt x="1601455" y="1403970"/>
                </a:lnTo>
                <a:lnTo>
                  <a:pt x="1592893" y="1408416"/>
                </a:lnTo>
                <a:lnTo>
                  <a:pt x="1584648" y="1413180"/>
                </a:lnTo>
                <a:lnTo>
                  <a:pt x="1576403" y="1417309"/>
                </a:lnTo>
                <a:lnTo>
                  <a:pt x="1568157" y="1421120"/>
                </a:lnTo>
                <a:lnTo>
                  <a:pt x="1559912" y="1425249"/>
                </a:lnTo>
                <a:lnTo>
                  <a:pt x="1551667" y="1428743"/>
                </a:lnTo>
                <a:lnTo>
                  <a:pt x="1543422" y="1431601"/>
                </a:lnTo>
                <a:lnTo>
                  <a:pt x="1535177" y="1434777"/>
                </a:lnTo>
                <a:lnTo>
                  <a:pt x="1527249" y="1437636"/>
                </a:lnTo>
                <a:lnTo>
                  <a:pt x="1519004" y="1439859"/>
                </a:lnTo>
                <a:lnTo>
                  <a:pt x="1510759" y="1442082"/>
                </a:lnTo>
                <a:lnTo>
                  <a:pt x="1503148" y="1443670"/>
                </a:lnTo>
                <a:lnTo>
                  <a:pt x="1495220" y="1445576"/>
                </a:lnTo>
                <a:lnTo>
                  <a:pt x="1487292" y="1446846"/>
                </a:lnTo>
                <a:lnTo>
                  <a:pt x="1479999" y="1448117"/>
                </a:lnTo>
                <a:lnTo>
                  <a:pt x="1472071" y="1448752"/>
                </a:lnTo>
                <a:lnTo>
                  <a:pt x="1464460" y="1449070"/>
                </a:lnTo>
                <a:lnTo>
                  <a:pt x="1457483" y="1449387"/>
                </a:lnTo>
                <a:lnTo>
                  <a:pt x="1449872" y="1449070"/>
                </a:lnTo>
                <a:lnTo>
                  <a:pt x="1442579" y="1448752"/>
                </a:lnTo>
                <a:lnTo>
                  <a:pt x="1434968" y="1448117"/>
                </a:lnTo>
                <a:lnTo>
                  <a:pt x="1427357" y="1446846"/>
                </a:lnTo>
                <a:lnTo>
                  <a:pt x="1419429" y="1445576"/>
                </a:lnTo>
                <a:lnTo>
                  <a:pt x="1411818" y="1443670"/>
                </a:lnTo>
                <a:lnTo>
                  <a:pt x="1403573" y="1442082"/>
                </a:lnTo>
                <a:lnTo>
                  <a:pt x="1395645" y="1439859"/>
                </a:lnTo>
                <a:lnTo>
                  <a:pt x="1387717" y="1437636"/>
                </a:lnTo>
                <a:lnTo>
                  <a:pt x="1379472" y="1434777"/>
                </a:lnTo>
                <a:lnTo>
                  <a:pt x="1371227" y="1431601"/>
                </a:lnTo>
                <a:lnTo>
                  <a:pt x="1362982" y="1428743"/>
                </a:lnTo>
                <a:lnTo>
                  <a:pt x="1355054" y="1425249"/>
                </a:lnTo>
                <a:lnTo>
                  <a:pt x="1346492" y="1421120"/>
                </a:lnTo>
                <a:lnTo>
                  <a:pt x="1338247" y="1417309"/>
                </a:lnTo>
                <a:lnTo>
                  <a:pt x="1330002" y="1413180"/>
                </a:lnTo>
                <a:lnTo>
                  <a:pt x="1321757" y="1408416"/>
                </a:lnTo>
                <a:lnTo>
                  <a:pt x="1313195" y="1403970"/>
                </a:lnTo>
                <a:lnTo>
                  <a:pt x="1304950" y="1399205"/>
                </a:lnTo>
                <a:lnTo>
                  <a:pt x="1296705" y="1393806"/>
                </a:lnTo>
                <a:lnTo>
                  <a:pt x="1288459" y="1388407"/>
                </a:lnTo>
                <a:lnTo>
                  <a:pt x="1280214" y="1382372"/>
                </a:lnTo>
                <a:lnTo>
                  <a:pt x="1272286" y="1376655"/>
                </a:lnTo>
                <a:lnTo>
                  <a:pt x="1264041" y="1370303"/>
                </a:lnTo>
                <a:lnTo>
                  <a:pt x="1255796" y="1364269"/>
                </a:lnTo>
                <a:lnTo>
                  <a:pt x="1247551" y="1357599"/>
                </a:lnTo>
                <a:lnTo>
                  <a:pt x="1239940" y="1350612"/>
                </a:lnTo>
                <a:lnTo>
                  <a:pt x="1232012" y="1343624"/>
                </a:lnTo>
                <a:lnTo>
                  <a:pt x="1224085" y="1336319"/>
                </a:lnTo>
                <a:lnTo>
                  <a:pt x="1216474" y="1329014"/>
                </a:lnTo>
                <a:lnTo>
                  <a:pt x="1208863" y="1321392"/>
                </a:lnTo>
                <a:lnTo>
                  <a:pt x="1201252" y="1313452"/>
                </a:lnTo>
                <a:lnTo>
                  <a:pt x="1193958" y="1305194"/>
                </a:lnTo>
                <a:lnTo>
                  <a:pt x="1186665" y="1297254"/>
                </a:lnTo>
                <a:lnTo>
                  <a:pt x="1179688" y="1288678"/>
                </a:lnTo>
                <a:lnTo>
                  <a:pt x="1172711" y="1280103"/>
                </a:lnTo>
                <a:lnTo>
                  <a:pt x="1165735" y="1271528"/>
                </a:lnTo>
                <a:lnTo>
                  <a:pt x="1159075" y="1262317"/>
                </a:lnTo>
                <a:lnTo>
                  <a:pt x="1152416" y="1253107"/>
                </a:lnTo>
                <a:lnTo>
                  <a:pt x="1146073" y="1243896"/>
                </a:lnTo>
                <a:lnTo>
                  <a:pt x="1139731" y="1234050"/>
                </a:lnTo>
                <a:lnTo>
                  <a:pt x="1134023" y="1224840"/>
                </a:lnTo>
                <a:lnTo>
                  <a:pt x="1127998" y="1214994"/>
                </a:lnTo>
                <a:lnTo>
                  <a:pt x="1122607" y="1204830"/>
                </a:lnTo>
                <a:lnTo>
                  <a:pt x="1116899" y="1194667"/>
                </a:lnTo>
                <a:lnTo>
                  <a:pt x="1111825" y="1184186"/>
                </a:lnTo>
                <a:lnTo>
                  <a:pt x="1106751" y="1173705"/>
                </a:lnTo>
                <a:lnTo>
                  <a:pt x="1101994" y="1162906"/>
                </a:lnTo>
                <a:lnTo>
                  <a:pt x="1097237" y="1152108"/>
                </a:lnTo>
                <a:lnTo>
                  <a:pt x="1093115" y="1141309"/>
                </a:lnTo>
                <a:lnTo>
                  <a:pt x="1088992" y="1130193"/>
                </a:lnTo>
                <a:lnTo>
                  <a:pt x="1085187" y="1118759"/>
                </a:lnTo>
                <a:lnTo>
                  <a:pt x="1081699" y="1107643"/>
                </a:lnTo>
                <a:lnTo>
                  <a:pt x="1078527" y="1095891"/>
                </a:lnTo>
                <a:lnTo>
                  <a:pt x="1075356" y="1084458"/>
                </a:lnTo>
                <a:lnTo>
                  <a:pt x="1072502" y="1072706"/>
                </a:lnTo>
                <a:lnTo>
                  <a:pt x="1070282" y="1060955"/>
                </a:lnTo>
                <a:lnTo>
                  <a:pt x="1068062" y="1048886"/>
                </a:lnTo>
                <a:lnTo>
                  <a:pt x="1066477" y="1036817"/>
                </a:lnTo>
                <a:lnTo>
                  <a:pt x="1064891" y="1024430"/>
                </a:lnTo>
                <a:lnTo>
                  <a:pt x="1063623" y="1012361"/>
                </a:lnTo>
                <a:lnTo>
                  <a:pt x="1062671" y="999657"/>
                </a:lnTo>
                <a:lnTo>
                  <a:pt x="1062037" y="987270"/>
                </a:lnTo>
                <a:lnTo>
                  <a:pt x="1062037" y="974566"/>
                </a:lnTo>
                <a:lnTo>
                  <a:pt x="1062037" y="962497"/>
                </a:lnTo>
                <a:lnTo>
                  <a:pt x="1062354" y="950428"/>
                </a:lnTo>
                <a:lnTo>
                  <a:pt x="1063306" y="938359"/>
                </a:lnTo>
                <a:lnTo>
                  <a:pt x="1064257" y="926290"/>
                </a:lnTo>
                <a:lnTo>
                  <a:pt x="1065208" y="914221"/>
                </a:lnTo>
                <a:lnTo>
                  <a:pt x="1066794" y="902469"/>
                </a:lnTo>
                <a:lnTo>
                  <a:pt x="1068380" y="890718"/>
                </a:lnTo>
                <a:lnTo>
                  <a:pt x="1069965" y="879284"/>
                </a:lnTo>
                <a:lnTo>
                  <a:pt x="1072185" y="867850"/>
                </a:lnTo>
                <a:lnTo>
                  <a:pt x="1074405" y="856416"/>
                </a:lnTo>
                <a:lnTo>
                  <a:pt x="1077259" y="844983"/>
                </a:lnTo>
                <a:lnTo>
                  <a:pt x="1079796" y="833866"/>
                </a:lnTo>
                <a:lnTo>
                  <a:pt x="1082650" y="822750"/>
                </a:lnTo>
                <a:lnTo>
                  <a:pt x="1085821" y="811634"/>
                </a:lnTo>
                <a:lnTo>
                  <a:pt x="1089627" y="800835"/>
                </a:lnTo>
                <a:lnTo>
                  <a:pt x="1093115" y="790037"/>
                </a:lnTo>
                <a:lnTo>
                  <a:pt x="1096920" y="779556"/>
                </a:lnTo>
                <a:lnTo>
                  <a:pt x="1101043" y="769075"/>
                </a:lnTo>
                <a:lnTo>
                  <a:pt x="1105165" y="758594"/>
                </a:lnTo>
                <a:lnTo>
                  <a:pt x="1109922" y="748430"/>
                </a:lnTo>
                <a:lnTo>
                  <a:pt x="1114362" y="738902"/>
                </a:lnTo>
                <a:lnTo>
                  <a:pt x="1119118" y="728739"/>
                </a:lnTo>
                <a:lnTo>
                  <a:pt x="1124509" y="719211"/>
                </a:lnTo>
                <a:lnTo>
                  <a:pt x="1129583" y="709682"/>
                </a:lnTo>
                <a:lnTo>
                  <a:pt x="1135291" y="700154"/>
                </a:lnTo>
                <a:lnTo>
                  <a:pt x="1140682" y="690944"/>
                </a:lnTo>
                <a:lnTo>
                  <a:pt x="1146391" y="682051"/>
                </a:lnTo>
                <a:lnTo>
                  <a:pt x="1152416" y="673158"/>
                </a:lnTo>
                <a:lnTo>
                  <a:pt x="1158758" y="664265"/>
                </a:lnTo>
                <a:lnTo>
                  <a:pt x="1164783" y="655689"/>
                </a:lnTo>
                <a:lnTo>
                  <a:pt x="1171443" y="647432"/>
                </a:lnTo>
                <a:lnTo>
                  <a:pt x="1177785" y="639174"/>
                </a:lnTo>
                <a:lnTo>
                  <a:pt x="1184762" y="631234"/>
                </a:lnTo>
                <a:lnTo>
                  <a:pt x="1191738" y="623611"/>
                </a:lnTo>
                <a:lnTo>
                  <a:pt x="1198715" y="615989"/>
                </a:lnTo>
                <a:lnTo>
                  <a:pt x="1206009" y="608684"/>
                </a:lnTo>
                <a:lnTo>
                  <a:pt x="1213620" y="601696"/>
                </a:lnTo>
                <a:lnTo>
                  <a:pt x="1220913" y="594391"/>
                </a:lnTo>
                <a:lnTo>
                  <a:pt x="1228841" y="588039"/>
                </a:lnTo>
                <a:lnTo>
                  <a:pt x="1236769" y="581369"/>
                </a:lnTo>
                <a:lnTo>
                  <a:pt x="1244380" y="575017"/>
                </a:lnTo>
                <a:lnTo>
                  <a:pt x="1252625" y="568983"/>
                </a:lnTo>
                <a:lnTo>
                  <a:pt x="1260870" y="562948"/>
                </a:lnTo>
                <a:lnTo>
                  <a:pt x="1269115" y="557549"/>
                </a:lnTo>
                <a:lnTo>
                  <a:pt x="1277360" y="552150"/>
                </a:lnTo>
                <a:lnTo>
                  <a:pt x="1286240" y="547068"/>
                </a:lnTo>
                <a:lnTo>
                  <a:pt x="1294802" y="542304"/>
                </a:lnTo>
                <a:lnTo>
                  <a:pt x="1303364" y="537540"/>
                </a:lnTo>
                <a:lnTo>
                  <a:pt x="1312560" y="533093"/>
                </a:lnTo>
                <a:lnTo>
                  <a:pt x="1321757" y="528964"/>
                </a:lnTo>
                <a:lnTo>
                  <a:pt x="1330953" y="525153"/>
                </a:lnTo>
                <a:lnTo>
                  <a:pt x="1339833" y="521659"/>
                </a:lnTo>
                <a:lnTo>
                  <a:pt x="1349029" y="518483"/>
                </a:lnTo>
                <a:lnTo>
                  <a:pt x="1358542" y="514990"/>
                </a:lnTo>
                <a:lnTo>
                  <a:pt x="1368056" y="512449"/>
                </a:lnTo>
                <a:lnTo>
                  <a:pt x="1377887" y="509908"/>
                </a:lnTo>
                <a:lnTo>
                  <a:pt x="1387717" y="507685"/>
                </a:lnTo>
                <a:lnTo>
                  <a:pt x="1397231" y="505462"/>
                </a:lnTo>
                <a:lnTo>
                  <a:pt x="1407062" y="503874"/>
                </a:lnTo>
                <a:lnTo>
                  <a:pt x="1416892" y="502603"/>
                </a:lnTo>
                <a:lnTo>
                  <a:pt x="1427040" y="501650"/>
                </a:lnTo>
                <a:lnTo>
                  <a:pt x="1437188" y="500697"/>
                </a:lnTo>
                <a:lnTo>
                  <a:pt x="1447336" y="500380"/>
                </a:lnTo>
                <a:lnTo>
                  <a:pt x="1457483" y="500062"/>
                </a:lnTo>
                <a:close/>
                <a:moveTo>
                  <a:pt x="716008" y="249237"/>
                </a:moveTo>
                <a:lnTo>
                  <a:pt x="795913" y="249237"/>
                </a:lnTo>
                <a:lnTo>
                  <a:pt x="795913" y="374499"/>
                </a:lnTo>
                <a:lnTo>
                  <a:pt x="810181" y="375133"/>
                </a:lnTo>
                <a:lnTo>
                  <a:pt x="823816" y="376402"/>
                </a:lnTo>
                <a:lnTo>
                  <a:pt x="837133" y="377670"/>
                </a:lnTo>
                <a:lnTo>
                  <a:pt x="849500" y="379890"/>
                </a:lnTo>
                <a:lnTo>
                  <a:pt x="861549" y="381793"/>
                </a:lnTo>
                <a:lnTo>
                  <a:pt x="873281" y="384330"/>
                </a:lnTo>
                <a:lnTo>
                  <a:pt x="884379" y="386867"/>
                </a:lnTo>
                <a:lnTo>
                  <a:pt x="894842" y="389721"/>
                </a:lnTo>
                <a:lnTo>
                  <a:pt x="904989" y="393209"/>
                </a:lnTo>
                <a:lnTo>
                  <a:pt x="914819" y="396698"/>
                </a:lnTo>
                <a:lnTo>
                  <a:pt x="924014" y="400186"/>
                </a:lnTo>
                <a:lnTo>
                  <a:pt x="932575" y="403991"/>
                </a:lnTo>
                <a:lnTo>
                  <a:pt x="941136" y="407797"/>
                </a:lnTo>
                <a:lnTo>
                  <a:pt x="949381" y="411602"/>
                </a:lnTo>
                <a:lnTo>
                  <a:pt x="956673" y="415725"/>
                </a:lnTo>
                <a:lnTo>
                  <a:pt x="963966" y="419847"/>
                </a:lnTo>
                <a:lnTo>
                  <a:pt x="931624" y="504836"/>
                </a:lnTo>
                <a:lnTo>
                  <a:pt x="920209" y="498810"/>
                </a:lnTo>
                <a:lnTo>
                  <a:pt x="906257" y="491517"/>
                </a:lnTo>
                <a:lnTo>
                  <a:pt x="898330" y="488028"/>
                </a:lnTo>
                <a:lnTo>
                  <a:pt x="890086" y="484540"/>
                </a:lnTo>
                <a:lnTo>
                  <a:pt x="880891" y="480735"/>
                </a:lnTo>
                <a:lnTo>
                  <a:pt x="871061" y="477246"/>
                </a:lnTo>
                <a:lnTo>
                  <a:pt x="860597" y="474075"/>
                </a:lnTo>
                <a:lnTo>
                  <a:pt x="849500" y="470904"/>
                </a:lnTo>
                <a:lnTo>
                  <a:pt x="837767" y="468367"/>
                </a:lnTo>
                <a:lnTo>
                  <a:pt x="825401" y="465830"/>
                </a:lnTo>
                <a:lnTo>
                  <a:pt x="812401" y="463927"/>
                </a:lnTo>
                <a:lnTo>
                  <a:pt x="798449" y="462659"/>
                </a:lnTo>
                <a:lnTo>
                  <a:pt x="783863" y="461707"/>
                </a:lnTo>
                <a:lnTo>
                  <a:pt x="768960" y="461390"/>
                </a:lnTo>
                <a:lnTo>
                  <a:pt x="759765" y="461390"/>
                </a:lnTo>
                <a:lnTo>
                  <a:pt x="751204" y="462024"/>
                </a:lnTo>
                <a:lnTo>
                  <a:pt x="742643" y="462659"/>
                </a:lnTo>
                <a:lnTo>
                  <a:pt x="734398" y="463927"/>
                </a:lnTo>
                <a:lnTo>
                  <a:pt x="726471" y="465196"/>
                </a:lnTo>
                <a:lnTo>
                  <a:pt x="719496" y="467098"/>
                </a:lnTo>
                <a:lnTo>
                  <a:pt x="712203" y="469001"/>
                </a:lnTo>
                <a:lnTo>
                  <a:pt x="705544" y="471538"/>
                </a:lnTo>
                <a:lnTo>
                  <a:pt x="699202" y="473758"/>
                </a:lnTo>
                <a:lnTo>
                  <a:pt x="693178" y="476612"/>
                </a:lnTo>
                <a:lnTo>
                  <a:pt x="687153" y="479466"/>
                </a:lnTo>
                <a:lnTo>
                  <a:pt x="682080" y="482637"/>
                </a:lnTo>
                <a:lnTo>
                  <a:pt x="676689" y="486126"/>
                </a:lnTo>
                <a:lnTo>
                  <a:pt x="671933" y="489614"/>
                </a:lnTo>
                <a:lnTo>
                  <a:pt x="667177" y="493419"/>
                </a:lnTo>
                <a:lnTo>
                  <a:pt x="663055" y="497542"/>
                </a:lnTo>
                <a:lnTo>
                  <a:pt x="659250" y="501348"/>
                </a:lnTo>
                <a:lnTo>
                  <a:pt x="655445" y="505470"/>
                </a:lnTo>
                <a:lnTo>
                  <a:pt x="652274" y="509910"/>
                </a:lnTo>
                <a:lnTo>
                  <a:pt x="649103" y="514350"/>
                </a:lnTo>
                <a:lnTo>
                  <a:pt x="646249" y="519107"/>
                </a:lnTo>
                <a:lnTo>
                  <a:pt x="643713" y="523546"/>
                </a:lnTo>
                <a:lnTo>
                  <a:pt x="641493" y="528303"/>
                </a:lnTo>
                <a:lnTo>
                  <a:pt x="639591" y="533060"/>
                </a:lnTo>
                <a:lnTo>
                  <a:pt x="637688" y="537817"/>
                </a:lnTo>
                <a:lnTo>
                  <a:pt x="636420" y="542891"/>
                </a:lnTo>
                <a:lnTo>
                  <a:pt x="635152" y="547647"/>
                </a:lnTo>
                <a:lnTo>
                  <a:pt x="633566" y="552721"/>
                </a:lnTo>
                <a:lnTo>
                  <a:pt x="632932" y="557478"/>
                </a:lnTo>
                <a:lnTo>
                  <a:pt x="632298" y="562235"/>
                </a:lnTo>
                <a:lnTo>
                  <a:pt x="631981" y="567309"/>
                </a:lnTo>
                <a:lnTo>
                  <a:pt x="631981" y="572066"/>
                </a:lnTo>
                <a:lnTo>
                  <a:pt x="631981" y="578408"/>
                </a:lnTo>
                <a:lnTo>
                  <a:pt x="632615" y="584433"/>
                </a:lnTo>
                <a:lnTo>
                  <a:pt x="633249" y="590459"/>
                </a:lnTo>
                <a:lnTo>
                  <a:pt x="634200" y="595850"/>
                </a:lnTo>
                <a:lnTo>
                  <a:pt x="635786" y="601558"/>
                </a:lnTo>
                <a:lnTo>
                  <a:pt x="637371" y="606632"/>
                </a:lnTo>
                <a:lnTo>
                  <a:pt x="639274" y="612023"/>
                </a:lnTo>
                <a:lnTo>
                  <a:pt x="641176" y="617097"/>
                </a:lnTo>
                <a:lnTo>
                  <a:pt x="643713" y="622171"/>
                </a:lnTo>
                <a:lnTo>
                  <a:pt x="646249" y="626927"/>
                </a:lnTo>
                <a:lnTo>
                  <a:pt x="649737" y="631367"/>
                </a:lnTo>
                <a:lnTo>
                  <a:pt x="652908" y="636124"/>
                </a:lnTo>
                <a:lnTo>
                  <a:pt x="656713" y="640564"/>
                </a:lnTo>
                <a:lnTo>
                  <a:pt x="660835" y="645320"/>
                </a:lnTo>
                <a:lnTo>
                  <a:pt x="665274" y="649443"/>
                </a:lnTo>
                <a:lnTo>
                  <a:pt x="670031" y="653566"/>
                </a:lnTo>
                <a:lnTo>
                  <a:pt x="675104" y="658005"/>
                </a:lnTo>
                <a:lnTo>
                  <a:pt x="680177" y="662128"/>
                </a:lnTo>
                <a:lnTo>
                  <a:pt x="686202" y="665933"/>
                </a:lnTo>
                <a:lnTo>
                  <a:pt x="691909" y="670373"/>
                </a:lnTo>
                <a:lnTo>
                  <a:pt x="698568" y="674178"/>
                </a:lnTo>
                <a:lnTo>
                  <a:pt x="705227" y="678301"/>
                </a:lnTo>
                <a:lnTo>
                  <a:pt x="719813" y="686229"/>
                </a:lnTo>
                <a:lnTo>
                  <a:pt x="735667" y="694474"/>
                </a:lnTo>
                <a:lnTo>
                  <a:pt x="753106" y="702402"/>
                </a:lnTo>
                <a:lnTo>
                  <a:pt x="771814" y="710964"/>
                </a:lnTo>
                <a:lnTo>
                  <a:pt x="792108" y="719527"/>
                </a:lnTo>
                <a:lnTo>
                  <a:pt x="804474" y="724600"/>
                </a:lnTo>
                <a:lnTo>
                  <a:pt x="816206" y="729991"/>
                </a:lnTo>
                <a:lnTo>
                  <a:pt x="827621" y="735065"/>
                </a:lnTo>
                <a:lnTo>
                  <a:pt x="838719" y="740774"/>
                </a:lnTo>
                <a:lnTo>
                  <a:pt x="849500" y="745847"/>
                </a:lnTo>
                <a:lnTo>
                  <a:pt x="859963" y="751873"/>
                </a:lnTo>
                <a:lnTo>
                  <a:pt x="870110" y="757264"/>
                </a:lnTo>
                <a:lnTo>
                  <a:pt x="879622" y="763289"/>
                </a:lnTo>
                <a:lnTo>
                  <a:pt x="888501" y="768997"/>
                </a:lnTo>
                <a:lnTo>
                  <a:pt x="897379" y="775340"/>
                </a:lnTo>
                <a:lnTo>
                  <a:pt x="905940" y="781365"/>
                </a:lnTo>
                <a:lnTo>
                  <a:pt x="914184" y="788024"/>
                </a:lnTo>
                <a:lnTo>
                  <a:pt x="921477" y="794367"/>
                </a:lnTo>
                <a:lnTo>
                  <a:pt x="928770" y="801026"/>
                </a:lnTo>
                <a:lnTo>
                  <a:pt x="935746" y="808003"/>
                </a:lnTo>
                <a:lnTo>
                  <a:pt x="942088" y="814980"/>
                </a:lnTo>
                <a:lnTo>
                  <a:pt x="948429" y="822273"/>
                </a:lnTo>
                <a:lnTo>
                  <a:pt x="953820" y="829250"/>
                </a:lnTo>
                <a:lnTo>
                  <a:pt x="959210" y="837178"/>
                </a:lnTo>
                <a:lnTo>
                  <a:pt x="963966" y="844789"/>
                </a:lnTo>
                <a:lnTo>
                  <a:pt x="968406" y="852717"/>
                </a:lnTo>
                <a:lnTo>
                  <a:pt x="972845" y="860962"/>
                </a:lnTo>
                <a:lnTo>
                  <a:pt x="976333" y="869524"/>
                </a:lnTo>
                <a:lnTo>
                  <a:pt x="979503" y="878087"/>
                </a:lnTo>
                <a:lnTo>
                  <a:pt x="982674" y="886966"/>
                </a:lnTo>
                <a:lnTo>
                  <a:pt x="985211" y="895845"/>
                </a:lnTo>
                <a:lnTo>
                  <a:pt x="987431" y="905359"/>
                </a:lnTo>
                <a:lnTo>
                  <a:pt x="989016" y="914873"/>
                </a:lnTo>
                <a:lnTo>
                  <a:pt x="990284" y="925020"/>
                </a:lnTo>
                <a:lnTo>
                  <a:pt x="991236" y="935168"/>
                </a:lnTo>
                <a:lnTo>
                  <a:pt x="991870" y="944999"/>
                </a:lnTo>
                <a:lnTo>
                  <a:pt x="992187" y="955781"/>
                </a:lnTo>
                <a:lnTo>
                  <a:pt x="991870" y="965295"/>
                </a:lnTo>
                <a:lnTo>
                  <a:pt x="991236" y="974808"/>
                </a:lnTo>
                <a:lnTo>
                  <a:pt x="990284" y="984322"/>
                </a:lnTo>
                <a:lnTo>
                  <a:pt x="989016" y="993835"/>
                </a:lnTo>
                <a:lnTo>
                  <a:pt x="987113" y="1002715"/>
                </a:lnTo>
                <a:lnTo>
                  <a:pt x="984894" y="1012228"/>
                </a:lnTo>
                <a:lnTo>
                  <a:pt x="982357" y="1021108"/>
                </a:lnTo>
                <a:lnTo>
                  <a:pt x="978869" y="1030304"/>
                </a:lnTo>
                <a:lnTo>
                  <a:pt x="975698" y="1039184"/>
                </a:lnTo>
                <a:lnTo>
                  <a:pt x="971893" y="1047429"/>
                </a:lnTo>
                <a:lnTo>
                  <a:pt x="967454" y="1055991"/>
                </a:lnTo>
                <a:lnTo>
                  <a:pt x="962698" y="1064553"/>
                </a:lnTo>
                <a:lnTo>
                  <a:pt x="957625" y="1072481"/>
                </a:lnTo>
                <a:lnTo>
                  <a:pt x="952234" y="1080409"/>
                </a:lnTo>
                <a:lnTo>
                  <a:pt x="946210" y="1088337"/>
                </a:lnTo>
                <a:lnTo>
                  <a:pt x="940185" y="1095631"/>
                </a:lnTo>
                <a:lnTo>
                  <a:pt x="933526" y="1102925"/>
                </a:lnTo>
                <a:lnTo>
                  <a:pt x="926551" y="1110219"/>
                </a:lnTo>
                <a:lnTo>
                  <a:pt x="918941" y="1116561"/>
                </a:lnTo>
                <a:lnTo>
                  <a:pt x="911014" y="1123221"/>
                </a:lnTo>
                <a:lnTo>
                  <a:pt x="903087" y="1129246"/>
                </a:lnTo>
                <a:lnTo>
                  <a:pt x="894525" y="1135271"/>
                </a:lnTo>
                <a:lnTo>
                  <a:pt x="885647" y="1140979"/>
                </a:lnTo>
                <a:lnTo>
                  <a:pt x="876134" y="1146370"/>
                </a:lnTo>
                <a:lnTo>
                  <a:pt x="866622" y="1151127"/>
                </a:lnTo>
                <a:lnTo>
                  <a:pt x="856475" y="1155884"/>
                </a:lnTo>
                <a:lnTo>
                  <a:pt x="846012" y="1160006"/>
                </a:lnTo>
                <a:lnTo>
                  <a:pt x="835231" y="1163812"/>
                </a:lnTo>
                <a:lnTo>
                  <a:pt x="824133" y="1167617"/>
                </a:lnTo>
                <a:lnTo>
                  <a:pt x="812401" y="1170471"/>
                </a:lnTo>
                <a:lnTo>
                  <a:pt x="800669" y="1173008"/>
                </a:lnTo>
                <a:lnTo>
                  <a:pt x="788303" y="1175228"/>
                </a:lnTo>
                <a:lnTo>
                  <a:pt x="788303" y="1309687"/>
                </a:lnTo>
                <a:lnTo>
                  <a:pt x="707129" y="1309687"/>
                </a:lnTo>
                <a:lnTo>
                  <a:pt x="707129" y="1179351"/>
                </a:lnTo>
                <a:lnTo>
                  <a:pt x="692861" y="1179034"/>
                </a:lnTo>
                <a:lnTo>
                  <a:pt x="678592" y="1178082"/>
                </a:lnTo>
                <a:lnTo>
                  <a:pt x="664640" y="1176180"/>
                </a:lnTo>
                <a:lnTo>
                  <a:pt x="650689" y="1174277"/>
                </a:lnTo>
                <a:lnTo>
                  <a:pt x="637054" y="1172057"/>
                </a:lnTo>
                <a:lnTo>
                  <a:pt x="623102" y="1169520"/>
                </a:lnTo>
                <a:lnTo>
                  <a:pt x="609785" y="1166349"/>
                </a:lnTo>
                <a:lnTo>
                  <a:pt x="596785" y="1162543"/>
                </a:lnTo>
                <a:lnTo>
                  <a:pt x="584101" y="1158738"/>
                </a:lnTo>
                <a:lnTo>
                  <a:pt x="572052" y="1154615"/>
                </a:lnTo>
                <a:lnTo>
                  <a:pt x="560003" y="1149859"/>
                </a:lnTo>
                <a:lnTo>
                  <a:pt x="548588" y="1144785"/>
                </a:lnTo>
                <a:lnTo>
                  <a:pt x="537807" y="1139394"/>
                </a:lnTo>
                <a:lnTo>
                  <a:pt x="527660" y="1134320"/>
                </a:lnTo>
                <a:lnTo>
                  <a:pt x="518148" y="1128294"/>
                </a:lnTo>
                <a:lnTo>
                  <a:pt x="509587" y="1122586"/>
                </a:lnTo>
                <a:lnTo>
                  <a:pt x="540027" y="1036012"/>
                </a:lnTo>
                <a:lnTo>
                  <a:pt x="549222" y="1041721"/>
                </a:lnTo>
                <a:lnTo>
                  <a:pt x="558735" y="1047112"/>
                </a:lnTo>
                <a:lnTo>
                  <a:pt x="568564" y="1052820"/>
                </a:lnTo>
                <a:lnTo>
                  <a:pt x="579028" y="1057577"/>
                </a:lnTo>
                <a:lnTo>
                  <a:pt x="589492" y="1062651"/>
                </a:lnTo>
                <a:lnTo>
                  <a:pt x="600590" y="1067090"/>
                </a:lnTo>
                <a:lnTo>
                  <a:pt x="612004" y="1071213"/>
                </a:lnTo>
                <a:lnTo>
                  <a:pt x="623737" y="1075335"/>
                </a:lnTo>
                <a:lnTo>
                  <a:pt x="635786" y="1078824"/>
                </a:lnTo>
                <a:lnTo>
                  <a:pt x="648152" y="1081995"/>
                </a:lnTo>
                <a:lnTo>
                  <a:pt x="660518" y="1084849"/>
                </a:lnTo>
                <a:lnTo>
                  <a:pt x="673201" y="1087069"/>
                </a:lnTo>
                <a:lnTo>
                  <a:pt x="686202" y="1088972"/>
                </a:lnTo>
                <a:lnTo>
                  <a:pt x="699519" y="1090240"/>
                </a:lnTo>
                <a:lnTo>
                  <a:pt x="712520" y="1091191"/>
                </a:lnTo>
                <a:lnTo>
                  <a:pt x="726154" y="1091509"/>
                </a:lnTo>
                <a:lnTo>
                  <a:pt x="734716" y="1091191"/>
                </a:lnTo>
                <a:lnTo>
                  <a:pt x="743277" y="1090874"/>
                </a:lnTo>
                <a:lnTo>
                  <a:pt x="751521" y="1090240"/>
                </a:lnTo>
                <a:lnTo>
                  <a:pt x="759131" y="1088972"/>
                </a:lnTo>
                <a:lnTo>
                  <a:pt x="767058" y="1087703"/>
                </a:lnTo>
                <a:lnTo>
                  <a:pt x="774668" y="1086117"/>
                </a:lnTo>
                <a:lnTo>
                  <a:pt x="781644" y="1083898"/>
                </a:lnTo>
                <a:lnTo>
                  <a:pt x="788937" y="1081995"/>
                </a:lnTo>
                <a:lnTo>
                  <a:pt x="795595" y="1079458"/>
                </a:lnTo>
                <a:lnTo>
                  <a:pt x="802571" y="1076921"/>
                </a:lnTo>
                <a:lnTo>
                  <a:pt x="809230" y="1074067"/>
                </a:lnTo>
                <a:lnTo>
                  <a:pt x="815255" y="1070579"/>
                </a:lnTo>
                <a:lnTo>
                  <a:pt x="821279" y="1067407"/>
                </a:lnTo>
                <a:lnTo>
                  <a:pt x="826987" y="1063919"/>
                </a:lnTo>
                <a:lnTo>
                  <a:pt x="832377" y="1059796"/>
                </a:lnTo>
                <a:lnTo>
                  <a:pt x="837450" y="1055674"/>
                </a:lnTo>
                <a:lnTo>
                  <a:pt x="842207" y="1051551"/>
                </a:lnTo>
                <a:lnTo>
                  <a:pt x="847280" y="1046795"/>
                </a:lnTo>
                <a:lnTo>
                  <a:pt x="851402" y="1042355"/>
                </a:lnTo>
                <a:lnTo>
                  <a:pt x="855524" y="1037281"/>
                </a:lnTo>
                <a:lnTo>
                  <a:pt x="859329" y="1032207"/>
                </a:lnTo>
                <a:lnTo>
                  <a:pt x="862817" y="1027133"/>
                </a:lnTo>
                <a:lnTo>
                  <a:pt x="866305" y="1021425"/>
                </a:lnTo>
                <a:lnTo>
                  <a:pt x="868842" y="1016034"/>
                </a:lnTo>
                <a:lnTo>
                  <a:pt x="871378" y="1010009"/>
                </a:lnTo>
                <a:lnTo>
                  <a:pt x="873598" y="1003983"/>
                </a:lnTo>
                <a:lnTo>
                  <a:pt x="875500" y="997641"/>
                </a:lnTo>
                <a:lnTo>
                  <a:pt x="877086" y="991299"/>
                </a:lnTo>
                <a:lnTo>
                  <a:pt x="878354" y="984956"/>
                </a:lnTo>
                <a:lnTo>
                  <a:pt x="879305" y="978297"/>
                </a:lnTo>
                <a:lnTo>
                  <a:pt x="879939" y="971954"/>
                </a:lnTo>
                <a:lnTo>
                  <a:pt x="879939" y="964978"/>
                </a:lnTo>
                <a:lnTo>
                  <a:pt x="879939" y="958318"/>
                </a:lnTo>
                <a:lnTo>
                  <a:pt x="879622" y="951976"/>
                </a:lnTo>
                <a:lnTo>
                  <a:pt x="878671" y="945950"/>
                </a:lnTo>
                <a:lnTo>
                  <a:pt x="877720" y="939608"/>
                </a:lnTo>
                <a:lnTo>
                  <a:pt x="876134" y="933266"/>
                </a:lnTo>
                <a:lnTo>
                  <a:pt x="874549" y="927557"/>
                </a:lnTo>
                <a:lnTo>
                  <a:pt x="872647" y="921849"/>
                </a:lnTo>
                <a:lnTo>
                  <a:pt x="870744" y="916458"/>
                </a:lnTo>
                <a:lnTo>
                  <a:pt x="868207" y="910750"/>
                </a:lnTo>
                <a:lnTo>
                  <a:pt x="865354" y="905676"/>
                </a:lnTo>
                <a:lnTo>
                  <a:pt x="862183" y="900602"/>
                </a:lnTo>
                <a:lnTo>
                  <a:pt x="859012" y="895211"/>
                </a:lnTo>
                <a:lnTo>
                  <a:pt x="855524" y="890454"/>
                </a:lnTo>
                <a:lnTo>
                  <a:pt x="851402" y="885380"/>
                </a:lnTo>
                <a:lnTo>
                  <a:pt x="847280" y="880624"/>
                </a:lnTo>
                <a:lnTo>
                  <a:pt x="842524" y="875867"/>
                </a:lnTo>
                <a:lnTo>
                  <a:pt x="838085" y="871427"/>
                </a:lnTo>
                <a:lnTo>
                  <a:pt x="833011" y="866987"/>
                </a:lnTo>
                <a:lnTo>
                  <a:pt x="827621" y="862231"/>
                </a:lnTo>
                <a:lnTo>
                  <a:pt x="822230" y="858108"/>
                </a:lnTo>
                <a:lnTo>
                  <a:pt x="816206" y="853985"/>
                </a:lnTo>
                <a:lnTo>
                  <a:pt x="810181" y="849546"/>
                </a:lnTo>
                <a:lnTo>
                  <a:pt x="803840" y="845740"/>
                </a:lnTo>
                <a:lnTo>
                  <a:pt x="797181" y="841301"/>
                </a:lnTo>
                <a:lnTo>
                  <a:pt x="782912" y="833690"/>
                </a:lnTo>
                <a:lnTo>
                  <a:pt x="767692" y="826079"/>
                </a:lnTo>
                <a:lnTo>
                  <a:pt x="751521" y="818785"/>
                </a:lnTo>
                <a:lnTo>
                  <a:pt x="734081" y="811174"/>
                </a:lnTo>
                <a:lnTo>
                  <a:pt x="709983" y="801344"/>
                </a:lnTo>
                <a:lnTo>
                  <a:pt x="687153" y="791196"/>
                </a:lnTo>
                <a:lnTo>
                  <a:pt x="676055" y="786439"/>
                </a:lnTo>
                <a:lnTo>
                  <a:pt x="665274" y="781048"/>
                </a:lnTo>
                <a:lnTo>
                  <a:pt x="655128" y="775657"/>
                </a:lnTo>
                <a:lnTo>
                  <a:pt x="644981" y="770266"/>
                </a:lnTo>
                <a:lnTo>
                  <a:pt x="635786" y="764875"/>
                </a:lnTo>
                <a:lnTo>
                  <a:pt x="626273" y="759167"/>
                </a:lnTo>
                <a:lnTo>
                  <a:pt x="617395" y="753458"/>
                </a:lnTo>
                <a:lnTo>
                  <a:pt x="608517" y="747433"/>
                </a:lnTo>
                <a:lnTo>
                  <a:pt x="600590" y="741408"/>
                </a:lnTo>
                <a:lnTo>
                  <a:pt x="592662" y="735065"/>
                </a:lnTo>
                <a:lnTo>
                  <a:pt x="585052" y="729040"/>
                </a:lnTo>
                <a:lnTo>
                  <a:pt x="578077" y="722381"/>
                </a:lnTo>
                <a:lnTo>
                  <a:pt x="571418" y="715721"/>
                </a:lnTo>
                <a:lnTo>
                  <a:pt x="565076" y="708744"/>
                </a:lnTo>
                <a:lnTo>
                  <a:pt x="559052" y="701451"/>
                </a:lnTo>
                <a:lnTo>
                  <a:pt x="553344" y="694474"/>
                </a:lnTo>
                <a:lnTo>
                  <a:pt x="548588" y="686546"/>
                </a:lnTo>
                <a:lnTo>
                  <a:pt x="543832" y="678935"/>
                </a:lnTo>
                <a:lnTo>
                  <a:pt x="539393" y="671007"/>
                </a:lnTo>
                <a:lnTo>
                  <a:pt x="535588" y="662762"/>
                </a:lnTo>
                <a:lnTo>
                  <a:pt x="532417" y="654200"/>
                </a:lnTo>
                <a:lnTo>
                  <a:pt x="529246" y="645955"/>
                </a:lnTo>
                <a:lnTo>
                  <a:pt x="526709" y="636758"/>
                </a:lnTo>
                <a:lnTo>
                  <a:pt x="524807" y="627562"/>
                </a:lnTo>
                <a:lnTo>
                  <a:pt x="523221" y="618048"/>
                </a:lnTo>
                <a:lnTo>
                  <a:pt x="521953" y="608217"/>
                </a:lnTo>
                <a:lnTo>
                  <a:pt x="521319" y="598069"/>
                </a:lnTo>
                <a:lnTo>
                  <a:pt x="521002" y="587922"/>
                </a:lnTo>
                <a:lnTo>
                  <a:pt x="521319" y="577774"/>
                </a:lnTo>
                <a:lnTo>
                  <a:pt x="521953" y="567943"/>
                </a:lnTo>
                <a:lnTo>
                  <a:pt x="522904" y="558429"/>
                </a:lnTo>
                <a:lnTo>
                  <a:pt x="524490" y="548916"/>
                </a:lnTo>
                <a:lnTo>
                  <a:pt x="526392" y="539402"/>
                </a:lnTo>
                <a:lnTo>
                  <a:pt x="528612" y="530523"/>
                </a:lnTo>
                <a:lnTo>
                  <a:pt x="531783" y="521643"/>
                </a:lnTo>
                <a:lnTo>
                  <a:pt x="534636" y="512764"/>
                </a:lnTo>
                <a:lnTo>
                  <a:pt x="538124" y="504202"/>
                </a:lnTo>
                <a:lnTo>
                  <a:pt x="541929" y="495956"/>
                </a:lnTo>
                <a:lnTo>
                  <a:pt x="546685" y="487711"/>
                </a:lnTo>
                <a:lnTo>
                  <a:pt x="551125" y="479783"/>
                </a:lnTo>
                <a:lnTo>
                  <a:pt x="556515" y="472489"/>
                </a:lnTo>
                <a:lnTo>
                  <a:pt x="561905" y="464879"/>
                </a:lnTo>
                <a:lnTo>
                  <a:pt x="567930" y="457585"/>
                </a:lnTo>
                <a:lnTo>
                  <a:pt x="573955" y="450925"/>
                </a:lnTo>
                <a:lnTo>
                  <a:pt x="580613" y="444266"/>
                </a:lnTo>
                <a:lnTo>
                  <a:pt x="587272" y="437923"/>
                </a:lnTo>
                <a:lnTo>
                  <a:pt x="594565" y="431581"/>
                </a:lnTo>
                <a:lnTo>
                  <a:pt x="602175" y="425873"/>
                </a:lnTo>
                <a:lnTo>
                  <a:pt x="609785" y="420165"/>
                </a:lnTo>
                <a:lnTo>
                  <a:pt x="618029" y="415091"/>
                </a:lnTo>
                <a:lnTo>
                  <a:pt x="626590" y="410017"/>
                </a:lnTo>
                <a:lnTo>
                  <a:pt x="635469" y="405577"/>
                </a:lnTo>
                <a:lnTo>
                  <a:pt x="644347" y="400820"/>
                </a:lnTo>
                <a:lnTo>
                  <a:pt x="653859" y="397015"/>
                </a:lnTo>
                <a:lnTo>
                  <a:pt x="663372" y="393526"/>
                </a:lnTo>
                <a:lnTo>
                  <a:pt x="673519" y="389721"/>
                </a:lnTo>
                <a:lnTo>
                  <a:pt x="683665" y="386867"/>
                </a:lnTo>
                <a:lnTo>
                  <a:pt x="694129" y="384330"/>
                </a:lnTo>
                <a:lnTo>
                  <a:pt x="704910" y="381793"/>
                </a:lnTo>
                <a:lnTo>
                  <a:pt x="716008" y="379890"/>
                </a:lnTo>
                <a:lnTo>
                  <a:pt x="716008" y="249237"/>
                </a:lnTo>
                <a:close/>
                <a:moveTo>
                  <a:pt x="784828" y="0"/>
                </a:moveTo>
                <a:lnTo>
                  <a:pt x="808948" y="317"/>
                </a:lnTo>
                <a:lnTo>
                  <a:pt x="832750" y="1588"/>
                </a:lnTo>
                <a:lnTo>
                  <a:pt x="856551" y="3175"/>
                </a:lnTo>
                <a:lnTo>
                  <a:pt x="880036" y="5716"/>
                </a:lnTo>
                <a:lnTo>
                  <a:pt x="903203" y="9209"/>
                </a:lnTo>
                <a:lnTo>
                  <a:pt x="926370" y="13020"/>
                </a:lnTo>
                <a:lnTo>
                  <a:pt x="949538" y="17466"/>
                </a:lnTo>
                <a:lnTo>
                  <a:pt x="972387" y="22864"/>
                </a:lnTo>
                <a:lnTo>
                  <a:pt x="994920" y="28581"/>
                </a:lnTo>
                <a:lnTo>
                  <a:pt x="1017452" y="35249"/>
                </a:lnTo>
                <a:lnTo>
                  <a:pt x="1039668" y="42871"/>
                </a:lnTo>
                <a:lnTo>
                  <a:pt x="1061565" y="50493"/>
                </a:lnTo>
                <a:lnTo>
                  <a:pt x="1083146" y="59067"/>
                </a:lnTo>
                <a:lnTo>
                  <a:pt x="1104727" y="68276"/>
                </a:lnTo>
                <a:lnTo>
                  <a:pt x="1125990" y="78121"/>
                </a:lnTo>
                <a:lnTo>
                  <a:pt x="1146618" y="88283"/>
                </a:lnTo>
                <a:lnTo>
                  <a:pt x="1167246" y="99397"/>
                </a:lnTo>
                <a:lnTo>
                  <a:pt x="1187240" y="111147"/>
                </a:lnTo>
                <a:lnTo>
                  <a:pt x="1207233" y="123215"/>
                </a:lnTo>
                <a:lnTo>
                  <a:pt x="1226910" y="136553"/>
                </a:lnTo>
                <a:lnTo>
                  <a:pt x="1245634" y="149890"/>
                </a:lnTo>
                <a:lnTo>
                  <a:pt x="1264675" y="163863"/>
                </a:lnTo>
                <a:lnTo>
                  <a:pt x="1283082" y="178154"/>
                </a:lnTo>
                <a:lnTo>
                  <a:pt x="1300854" y="193714"/>
                </a:lnTo>
                <a:lnTo>
                  <a:pt x="1318309" y="209275"/>
                </a:lnTo>
                <a:lnTo>
                  <a:pt x="1335129" y="225153"/>
                </a:lnTo>
                <a:lnTo>
                  <a:pt x="1351949" y="242302"/>
                </a:lnTo>
                <a:lnTo>
                  <a:pt x="1368134" y="259450"/>
                </a:lnTo>
                <a:lnTo>
                  <a:pt x="1383368" y="277234"/>
                </a:lnTo>
                <a:lnTo>
                  <a:pt x="1398918" y="295335"/>
                </a:lnTo>
                <a:lnTo>
                  <a:pt x="1413199" y="314389"/>
                </a:lnTo>
                <a:lnTo>
                  <a:pt x="1427163" y="333760"/>
                </a:lnTo>
                <a:lnTo>
                  <a:pt x="1313549" y="414104"/>
                </a:lnTo>
                <a:lnTo>
                  <a:pt x="1301806" y="397908"/>
                </a:lnTo>
                <a:lnTo>
                  <a:pt x="1289747" y="382665"/>
                </a:lnTo>
                <a:lnTo>
                  <a:pt x="1277370" y="367740"/>
                </a:lnTo>
                <a:lnTo>
                  <a:pt x="1264675" y="352814"/>
                </a:lnTo>
                <a:lnTo>
                  <a:pt x="1251346" y="338524"/>
                </a:lnTo>
                <a:lnTo>
                  <a:pt x="1238017" y="324868"/>
                </a:lnTo>
                <a:lnTo>
                  <a:pt x="1223736" y="311531"/>
                </a:lnTo>
                <a:lnTo>
                  <a:pt x="1209455" y="298828"/>
                </a:lnTo>
                <a:lnTo>
                  <a:pt x="1194539" y="286126"/>
                </a:lnTo>
                <a:lnTo>
                  <a:pt x="1179623" y="274058"/>
                </a:lnTo>
                <a:lnTo>
                  <a:pt x="1164073" y="262308"/>
                </a:lnTo>
                <a:lnTo>
                  <a:pt x="1148522" y="251829"/>
                </a:lnTo>
                <a:lnTo>
                  <a:pt x="1132654" y="241031"/>
                </a:lnTo>
                <a:lnTo>
                  <a:pt x="1116151" y="230869"/>
                </a:lnTo>
                <a:lnTo>
                  <a:pt x="1099649" y="221342"/>
                </a:lnTo>
                <a:lnTo>
                  <a:pt x="1082511" y="212133"/>
                </a:lnTo>
                <a:lnTo>
                  <a:pt x="1065374" y="203559"/>
                </a:lnTo>
                <a:lnTo>
                  <a:pt x="1047919" y="195620"/>
                </a:lnTo>
                <a:lnTo>
                  <a:pt x="1030464" y="187998"/>
                </a:lnTo>
                <a:lnTo>
                  <a:pt x="1012375" y="180694"/>
                </a:lnTo>
                <a:lnTo>
                  <a:pt x="994603" y="174343"/>
                </a:lnTo>
                <a:lnTo>
                  <a:pt x="976196" y="168309"/>
                </a:lnTo>
                <a:lnTo>
                  <a:pt x="957472" y="162910"/>
                </a:lnTo>
                <a:lnTo>
                  <a:pt x="939065" y="157829"/>
                </a:lnTo>
                <a:lnTo>
                  <a:pt x="920341" y="153701"/>
                </a:lnTo>
                <a:lnTo>
                  <a:pt x="901616" y="150208"/>
                </a:lnTo>
                <a:lnTo>
                  <a:pt x="882258" y="146715"/>
                </a:lnTo>
                <a:lnTo>
                  <a:pt x="862899" y="144174"/>
                </a:lnTo>
                <a:lnTo>
                  <a:pt x="843857" y="141951"/>
                </a:lnTo>
                <a:lnTo>
                  <a:pt x="824181" y="140681"/>
                </a:lnTo>
                <a:lnTo>
                  <a:pt x="804505" y="139728"/>
                </a:lnTo>
                <a:lnTo>
                  <a:pt x="784828" y="139411"/>
                </a:lnTo>
                <a:lnTo>
                  <a:pt x="768326" y="139728"/>
                </a:lnTo>
                <a:lnTo>
                  <a:pt x="751823" y="140363"/>
                </a:lnTo>
                <a:lnTo>
                  <a:pt x="735320" y="141316"/>
                </a:lnTo>
                <a:lnTo>
                  <a:pt x="719135" y="142586"/>
                </a:lnTo>
                <a:lnTo>
                  <a:pt x="702632" y="144492"/>
                </a:lnTo>
                <a:lnTo>
                  <a:pt x="686764" y="146715"/>
                </a:lnTo>
                <a:lnTo>
                  <a:pt x="670897" y="149573"/>
                </a:lnTo>
                <a:lnTo>
                  <a:pt x="655029" y="152431"/>
                </a:lnTo>
                <a:lnTo>
                  <a:pt x="639478" y="155924"/>
                </a:lnTo>
                <a:lnTo>
                  <a:pt x="623927" y="160052"/>
                </a:lnTo>
                <a:lnTo>
                  <a:pt x="608377" y="163863"/>
                </a:lnTo>
                <a:lnTo>
                  <a:pt x="593144" y="168309"/>
                </a:lnTo>
                <a:lnTo>
                  <a:pt x="578228" y="173390"/>
                </a:lnTo>
                <a:lnTo>
                  <a:pt x="562994" y="178471"/>
                </a:lnTo>
                <a:lnTo>
                  <a:pt x="548396" y="184505"/>
                </a:lnTo>
                <a:lnTo>
                  <a:pt x="533797" y="190221"/>
                </a:lnTo>
                <a:lnTo>
                  <a:pt x="519516" y="196572"/>
                </a:lnTo>
                <a:lnTo>
                  <a:pt x="505235" y="203241"/>
                </a:lnTo>
                <a:lnTo>
                  <a:pt x="491271" y="210228"/>
                </a:lnTo>
                <a:lnTo>
                  <a:pt x="477308" y="217532"/>
                </a:lnTo>
                <a:lnTo>
                  <a:pt x="463978" y="225153"/>
                </a:lnTo>
                <a:lnTo>
                  <a:pt x="450332" y="233092"/>
                </a:lnTo>
                <a:lnTo>
                  <a:pt x="437003" y="241349"/>
                </a:lnTo>
                <a:lnTo>
                  <a:pt x="423991" y="249923"/>
                </a:lnTo>
                <a:lnTo>
                  <a:pt x="411297" y="258815"/>
                </a:lnTo>
                <a:lnTo>
                  <a:pt x="398603" y="268024"/>
                </a:lnTo>
                <a:lnTo>
                  <a:pt x="386543" y="277551"/>
                </a:lnTo>
                <a:lnTo>
                  <a:pt x="374483" y="287396"/>
                </a:lnTo>
                <a:lnTo>
                  <a:pt x="362424" y="296923"/>
                </a:lnTo>
                <a:lnTo>
                  <a:pt x="350999" y="307402"/>
                </a:lnTo>
                <a:lnTo>
                  <a:pt x="339574" y="317882"/>
                </a:lnTo>
                <a:lnTo>
                  <a:pt x="328466" y="328997"/>
                </a:lnTo>
                <a:lnTo>
                  <a:pt x="317676" y="340112"/>
                </a:lnTo>
                <a:lnTo>
                  <a:pt x="306886" y="351226"/>
                </a:lnTo>
                <a:lnTo>
                  <a:pt x="296730" y="362976"/>
                </a:lnTo>
                <a:lnTo>
                  <a:pt x="286575" y="374726"/>
                </a:lnTo>
                <a:lnTo>
                  <a:pt x="277054" y="386794"/>
                </a:lnTo>
                <a:lnTo>
                  <a:pt x="267533" y="399179"/>
                </a:lnTo>
                <a:lnTo>
                  <a:pt x="258330" y="411564"/>
                </a:lnTo>
                <a:lnTo>
                  <a:pt x="249444" y="424584"/>
                </a:lnTo>
                <a:lnTo>
                  <a:pt x="240875" y="437604"/>
                </a:lnTo>
                <a:lnTo>
                  <a:pt x="232624" y="450942"/>
                </a:lnTo>
                <a:lnTo>
                  <a:pt x="224690" y="464279"/>
                </a:lnTo>
                <a:lnTo>
                  <a:pt x="217073" y="477935"/>
                </a:lnTo>
                <a:lnTo>
                  <a:pt x="209774" y="491590"/>
                </a:lnTo>
                <a:lnTo>
                  <a:pt x="202792" y="505563"/>
                </a:lnTo>
                <a:lnTo>
                  <a:pt x="196445" y="520171"/>
                </a:lnTo>
                <a:lnTo>
                  <a:pt x="189780" y="534462"/>
                </a:lnTo>
                <a:lnTo>
                  <a:pt x="183751" y="548752"/>
                </a:lnTo>
                <a:lnTo>
                  <a:pt x="178355" y="563678"/>
                </a:lnTo>
                <a:lnTo>
                  <a:pt x="173278" y="578603"/>
                </a:lnTo>
                <a:lnTo>
                  <a:pt x="168200" y="593846"/>
                </a:lnTo>
                <a:lnTo>
                  <a:pt x="163757" y="608772"/>
                </a:lnTo>
                <a:lnTo>
                  <a:pt x="159314" y="624332"/>
                </a:lnTo>
                <a:lnTo>
                  <a:pt x="155506" y="639893"/>
                </a:lnTo>
                <a:lnTo>
                  <a:pt x="152332" y="655454"/>
                </a:lnTo>
                <a:lnTo>
                  <a:pt x="148841" y="671650"/>
                </a:lnTo>
                <a:lnTo>
                  <a:pt x="146302" y="687210"/>
                </a:lnTo>
                <a:lnTo>
                  <a:pt x="144081" y="703724"/>
                </a:lnTo>
                <a:lnTo>
                  <a:pt x="142494" y="719602"/>
                </a:lnTo>
                <a:lnTo>
                  <a:pt x="140907" y="735798"/>
                </a:lnTo>
                <a:lnTo>
                  <a:pt x="139955" y="752629"/>
                </a:lnTo>
                <a:lnTo>
                  <a:pt x="139320" y="769142"/>
                </a:lnTo>
                <a:lnTo>
                  <a:pt x="139003" y="785973"/>
                </a:lnTo>
                <a:lnTo>
                  <a:pt x="139320" y="800263"/>
                </a:lnTo>
                <a:lnTo>
                  <a:pt x="139638" y="814871"/>
                </a:lnTo>
                <a:lnTo>
                  <a:pt x="140590" y="829162"/>
                </a:lnTo>
                <a:lnTo>
                  <a:pt x="141542" y="844087"/>
                </a:lnTo>
                <a:lnTo>
                  <a:pt x="143129" y="858378"/>
                </a:lnTo>
                <a:lnTo>
                  <a:pt x="144715" y="872350"/>
                </a:lnTo>
                <a:lnTo>
                  <a:pt x="146620" y="886641"/>
                </a:lnTo>
                <a:lnTo>
                  <a:pt x="149158" y="900931"/>
                </a:lnTo>
                <a:lnTo>
                  <a:pt x="152015" y="914586"/>
                </a:lnTo>
                <a:lnTo>
                  <a:pt x="154871" y="928559"/>
                </a:lnTo>
                <a:lnTo>
                  <a:pt x="158044" y="942215"/>
                </a:lnTo>
                <a:lnTo>
                  <a:pt x="161853" y="955870"/>
                </a:lnTo>
                <a:lnTo>
                  <a:pt x="165661" y="969208"/>
                </a:lnTo>
                <a:lnTo>
                  <a:pt x="169469" y="983180"/>
                </a:lnTo>
                <a:lnTo>
                  <a:pt x="174230" y="996201"/>
                </a:lnTo>
                <a:lnTo>
                  <a:pt x="178673" y="1009538"/>
                </a:lnTo>
                <a:lnTo>
                  <a:pt x="183433" y="1022558"/>
                </a:lnTo>
                <a:lnTo>
                  <a:pt x="188828" y="1035261"/>
                </a:lnTo>
                <a:lnTo>
                  <a:pt x="194223" y="1047964"/>
                </a:lnTo>
                <a:lnTo>
                  <a:pt x="200253" y="1060666"/>
                </a:lnTo>
                <a:lnTo>
                  <a:pt x="205966" y="1073369"/>
                </a:lnTo>
                <a:lnTo>
                  <a:pt x="212630" y="1085754"/>
                </a:lnTo>
                <a:lnTo>
                  <a:pt x="219295" y="1098139"/>
                </a:lnTo>
                <a:lnTo>
                  <a:pt x="225642" y="1110206"/>
                </a:lnTo>
                <a:lnTo>
                  <a:pt x="232941" y="1121956"/>
                </a:lnTo>
                <a:lnTo>
                  <a:pt x="239923" y="1133706"/>
                </a:lnTo>
                <a:lnTo>
                  <a:pt x="247857" y="1145456"/>
                </a:lnTo>
                <a:lnTo>
                  <a:pt x="255474" y="1156571"/>
                </a:lnTo>
                <a:lnTo>
                  <a:pt x="263408" y="1168003"/>
                </a:lnTo>
                <a:lnTo>
                  <a:pt x="271659" y="1179118"/>
                </a:lnTo>
                <a:lnTo>
                  <a:pt x="280228" y="1189915"/>
                </a:lnTo>
                <a:lnTo>
                  <a:pt x="289114" y="1200395"/>
                </a:lnTo>
                <a:lnTo>
                  <a:pt x="297682" y="1210874"/>
                </a:lnTo>
                <a:lnTo>
                  <a:pt x="307203" y="1221036"/>
                </a:lnTo>
                <a:lnTo>
                  <a:pt x="316407" y="1231198"/>
                </a:lnTo>
                <a:lnTo>
                  <a:pt x="326245" y="1241361"/>
                </a:lnTo>
                <a:lnTo>
                  <a:pt x="336083" y="1250887"/>
                </a:lnTo>
                <a:lnTo>
                  <a:pt x="345604" y="1260414"/>
                </a:lnTo>
                <a:lnTo>
                  <a:pt x="356076" y="1269624"/>
                </a:lnTo>
                <a:lnTo>
                  <a:pt x="366549" y="1278833"/>
                </a:lnTo>
                <a:lnTo>
                  <a:pt x="377022" y="1287725"/>
                </a:lnTo>
                <a:lnTo>
                  <a:pt x="388130" y="1296299"/>
                </a:lnTo>
                <a:lnTo>
                  <a:pt x="398920" y="1304556"/>
                </a:lnTo>
                <a:lnTo>
                  <a:pt x="410345" y="1312813"/>
                </a:lnTo>
                <a:lnTo>
                  <a:pt x="421770" y="1320752"/>
                </a:lnTo>
                <a:lnTo>
                  <a:pt x="433195" y="1328373"/>
                </a:lnTo>
                <a:lnTo>
                  <a:pt x="444937" y="1335995"/>
                </a:lnTo>
                <a:lnTo>
                  <a:pt x="456997" y="1343299"/>
                </a:lnTo>
                <a:lnTo>
                  <a:pt x="469056" y="1349968"/>
                </a:lnTo>
                <a:lnTo>
                  <a:pt x="481116" y="1356636"/>
                </a:lnTo>
                <a:lnTo>
                  <a:pt x="493810" y="1362988"/>
                </a:lnTo>
                <a:lnTo>
                  <a:pt x="506187" y="1369339"/>
                </a:lnTo>
                <a:lnTo>
                  <a:pt x="518882" y="1375373"/>
                </a:lnTo>
                <a:lnTo>
                  <a:pt x="532211" y="1380771"/>
                </a:lnTo>
                <a:lnTo>
                  <a:pt x="545222" y="1386170"/>
                </a:lnTo>
                <a:lnTo>
                  <a:pt x="558551" y="1391569"/>
                </a:lnTo>
                <a:lnTo>
                  <a:pt x="571881" y="1396015"/>
                </a:lnTo>
                <a:lnTo>
                  <a:pt x="585210" y="1400778"/>
                </a:lnTo>
                <a:lnTo>
                  <a:pt x="598856" y="1404906"/>
                </a:lnTo>
                <a:lnTo>
                  <a:pt x="613137" y="1408717"/>
                </a:lnTo>
                <a:lnTo>
                  <a:pt x="626784" y="1412845"/>
                </a:lnTo>
                <a:lnTo>
                  <a:pt x="641065" y="1416021"/>
                </a:lnTo>
                <a:lnTo>
                  <a:pt x="655029" y="1418879"/>
                </a:lnTo>
                <a:lnTo>
                  <a:pt x="669627" y="1422055"/>
                </a:lnTo>
                <a:lnTo>
                  <a:pt x="644873" y="1558925"/>
                </a:lnTo>
                <a:lnTo>
                  <a:pt x="627418" y="1555432"/>
                </a:lnTo>
                <a:lnTo>
                  <a:pt x="609964" y="1551939"/>
                </a:lnTo>
                <a:lnTo>
                  <a:pt x="593144" y="1547493"/>
                </a:lnTo>
                <a:lnTo>
                  <a:pt x="576006" y="1543365"/>
                </a:lnTo>
                <a:lnTo>
                  <a:pt x="559186" y="1538601"/>
                </a:lnTo>
                <a:lnTo>
                  <a:pt x="542684" y="1533202"/>
                </a:lnTo>
                <a:lnTo>
                  <a:pt x="526181" y="1527804"/>
                </a:lnTo>
                <a:lnTo>
                  <a:pt x="509996" y="1521770"/>
                </a:lnTo>
                <a:lnTo>
                  <a:pt x="493493" y="1515736"/>
                </a:lnTo>
                <a:lnTo>
                  <a:pt x="477942" y="1509068"/>
                </a:lnTo>
                <a:lnTo>
                  <a:pt x="462074" y="1502081"/>
                </a:lnTo>
                <a:lnTo>
                  <a:pt x="446524" y="1495095"/>
                </a:lnTo>
                <a:lnTo>
                  <a:pt x="431291" y="1487473"/>
                </a:lnTo>
                <a:lnTo>
                  <a:pt x="416057" y="1479852"/>
                </a:lnTo>
                <a:lnTo>
                  <a:pt x="401141" y="1471595"/>
                </a:lnTo>
                <a:lnTo>
                  <a:pt x="386226" y="1463338"/>
                </a:lnTo>
                <a:lnTo>
                  <a:pt x="371944" y="1454446"/>
                </a:lnTo>
                <a:lnTo>
                  <a:pt x="357346" y="1445555"/>
                </a:lnTo>
                <a:lnTo>
                  <a:pt x="343382" y="1436028"/>
                </a:lnTo>
                <a:lnTo>
                  <a:pt x="329736" y="1426501"/>
                </a:lnTo>
                <a:lnTo>
                  <a:pt x="316089" y="1416339"/>
                </a:lnTo>
                <a:lnTo>
                  <a:pt x="302760" y="1406177"/>
                </a:lnTo>
                <a:lnTo>
                  <a:pt x="289431" y="1395697"/>
                </a:lnTo>
                <a:lnTo>
                  <a:pt x="276419" y="1384900"/>
                </a:lnTo>
                <a:lnTo>
                  <a:pt x="263725" y="1373785"/>
                </a:lnTo>
                <a:lnTo>
                  <a:pt x="251348" y="1362670"/>
                </a:lnTo>
                <a:lnTo>
                  <a:pt x="238971" y="1350920"/>
                </a:lnTo>
                <a:lnTo>
                  <a:pt x="227229" y="1339170"/>
                </a:lnTo>
                <a:lnTo>
                  <a:pt x="215486" y="1327103"/>
                </a:lnTo>
                <a:lnTo>
                  <a:pt x="204062" y="1315036"/>
                </a:lnTo>
                <a:lnTo>
                  <a:pt x="192954" y="1302333"/>
                </a:lnTo>
                <a:lnTo>
                  <a:pt x="182164" y="1289630"/>
                </a:lnTo>
                <a:lnTo>
                  <a:pt x="171374" y="1276928"/>
                </a:lnTo>
                <a:lnTo>
                  <a:pt x="161535" y="1263590"/>
                </a:lnTo>
                <a:lnTo>
                  <a:pt x="151380" y="1250252"/>
                </a:lnTo>
                <a:lnTo>
                  <a:pt x="141542" y="1236597"/>
                </a:lnTo>
                <a:lnTo>
                  <a:pt x="132021" y="1222624"/>
                </a:lnTo>
                <a:lnTo>
                  <a:pt x="122818" y="1208651"/>
                </a:lnTo>
                <a:lnTo>
                  <a:pt x="113932" y="1194361"/>
                </a:lnTo>
                <a:lnTo>
                  <a:pt x="105363" y="1180071"/>
                </a:lnTo>
                <a:lnTo>
                  <a:pt x="97112" y="1165145"/>
                </a:lnTo>
                <a:lnTo>
                  <a:pt x="89178" y="1150219"/>
                </a:lnTo>
                <a:lnTo>
                  <a:pt x="81561" y="1135294"/>
                </a:lnTo>
                <a:lnTo>
                  <a:pt x="74262" y="1120368"/>
                </a:lnTo>
                <a:lnTo>
                  <a:pt x="66962" y="1104808"/>
                </a:lnTo>
                <a:lnTo>
                  <a:pt x="60615" y="1089247"/>
                </a:lnTo>
                <a:lnTo>
                  <a:pt x="53951" y="1073369"/>
                </a:lnTo>
                <a:lnTo>
                  <a:pt x="48238" y="1057491"/>
                </a:lnTo>
                <a:lnTo>
                  <a:pt x="42208" y="1041612"/>
                </a:lnTo>
                <a:lnTo>
                  <a:pt x="37131" y="1025417"/>
                </a:lnTo>
                <a:lnTo>
                  <a:pt x="32053" y="1009221"/>
                </a:lnTo>
                <a:lnTo>
                  <a:pt x="27293" y="992390"/>
                </a:lnTo>
                <a:lnTo>
                  <a:pt x="23167" y="975876"/>
                </a:lnTo>
                <a:lnTo>
                  <a:pt x="19041" y="959363"/>
                </a:lnTo>
                <a:lnTo>
                  <a:pt x="15550" y="942532"/>
                </a:lnTo>
                <a:lnTo>
                  <a:pt x="12377" y="925701"/>
                </a:lnTo>
                <a:lnTo>
                  <a:pt x="9203" y="908235"/>
                </a:lnTo>
                <a:lnTo>
                  <a:pt x="6982" y="891087"/>
                </a:lnTo>
                <a:lnTo>
                  <a:pt x="4760" y="873621"/>
                </a:lnTo>
                <a:lnTo>
                  <a:pt x="3173" y="856472"/>
                </a:lnTo>
                <a:lnTo>
                  <a:pt x="1904" y="838689"/>
                </a:lnTo>
                <a:lnTo>
                  <a:pt x="952" y="821222"/>
                </a:lnTo>
                <a:lnTo>
                  <a:pt x="317" y="803439"/>
                </a:lnTo>
                <a:lnTo>
                  <a:pt x="0" y="785973"/>
                </a:lnTo>
                <a:lnTo>
                  <a:pt x="317" y="765649"/>
                </a:lnTo>
                <a:lnTo>
                  <a:pt x="952" y="745325"/>
                </a:lnTo>
                <a:lnTo>
                  <a:pt x="2221" y="725318"/>
                </a:lnTo>
                <a:lnTo>
                  <a:pt x="4125" y="705629"/>
                </a:lnTo>
                <a:lnTo>
                  <a:pt x="6030" y="685622"/>
                </a:lnTo>
                <a:lnTo>
                  <a:pt x="8886" y="666251"/>
                </a:lnTo>
                <a:lnTo>
                  <a:pt x="12377" y="646879"/>
                </a:lnTo>
                <a:lnTo>
                  <a:pt x="15868" y="627508"/>
                </a:lnTo>
                <a:lnTo>
                  <a:pt x="19993" y="608454"/>
                </a:lnTo>
                <a:lnTo>
                  <a:pt x="24754" y="589718"/>
                </a:lnTo>
                <a:lnTo>
                  <a:pt x="29831" y="570982"/>
                </a:lnTo>
                <a:lnTo>
                  <a:pt x="35227" y="552245"/>
                </a:lnTo>
                <a:lnTo>
                  <a:pt x="41256" y="534144"/>
                </a:lnTo>
                <a:lnTo>
                  <a:pt x="47604" y="515725"/>
                </a:lnTo>
                <a:lnTo>
                  <a:pt x="54268" y="497941"/>
                </a:lnTo>
                <a:lnTo>
                  <a:pt x="61567" y="480158"/>
                </a:lnTo>
                <a:lnTo>
                  <a:pt x="69501" y="462692"/>
                </a:lnTo>
                <a:lnTo>
                  <a:pt x="77435" y="445225"/>
                </a:lnTo>
                <a:lnTo>
                  <a:pt x="86004" y="428395"/>
                </a:lnTo>
                <a:lnTo>
                  <a:pt x="94890" y="411246"/>
                </a:lnTo>
                <a:lnTo>
                  <a:pt x="104093" y="395050"/>
                </a:lnTo>
                <a:lnTo>
                  <a:pt x="113614" y="378854"/>
                </a:lnTo>
                <a:lnTo>
                  <a:pt x="123770" y="362341"/>
                </a:lnTo>
                <a:lnTo>
                  <a:pt x="133925" y="346780"/>
                </a:lnTo>
                <a:lnTo>
                  <a:pt x="145033" y="330902"/>
                </a:lnTo>
                <a:lnTo>
                  <a:pt x="156140" y="315977"/>
                </a:lnTo>
                <a:lnTo>
                  <a:pt x="167565" y="301051"/>
                </a:lnTo>
                <a:lnTo>
                  <a:pt x="179308" y="286443"/>
                </a:lnTo>
                <a:lnTo>
                  <a:pt x="191367" y="271835"/>
                </a:lnTo>
                <a:lnTo>
                  <a:pt x="204062" y="257545"/>
                </a:lnTo>
                <a:lnTo>
                  <a:pt x="216756" y="243889"/>
                </a:lnTo>
                <a:lnTo>
                  <a:pt x="229768" y="230552"/>
                </a:lnTo>
                <a:lnTo>
                  <a:pt x="243731" y="217214"/>
                </a:lnTo>
                <a:lnTo>
                  <a:pt x="257378" y="204194"/>
                </a:lnTo>
                <a:lnTo>
                  <a:pt x="271342" y="191809"/>
                </a:lnTo>
                <a:lnTo>
                  <a:pt x="285623" y="179424"/>
                </a:lnTo>
                <a:lnTo>
                  <a:pt x="300539" y="167674"/>
                </a:lnTo>
                <a:lnTo>
                  <a:pt x="315455" y="156242"/>
                </a:lnTo>
                <a:lnTo>
                  <a:pt x="330688" y="145127"/>
                </a:lnTo>
                <a:lnTo>
                  <a:pt x="346556" y="134330"/>
                </a:lnTo>
                <a:lnTo>
                  <a:pt x="362106" y="124168"/>
                </a:lnTo>
                <a:lnTo>
                  <a:pt x="377974" y="114005"/>
                </a:lnTo>
                <a:lnTo>
                  <a:pt x="394477" y="104479"/>
                </a:lnTo>
                <a:lnTo>
                  <a:pt x="410980" y="94952"/>
                </a:lnTo>
                <a:lnTo>
                  <a:pt x="428117" y="86060"/>
                </a:lnTo>
                <a:lnTo>
                  <a:pt x="444937" y="77803"/>
                </a:lnTo>
                <a:lnTo>
                  <a:pt x="462392" y="69546"/>
                </a:lnTo>
                <a:lnTo>
                  <a:pt x="479529" y="61925"/>
                </a:lnTo>
                <a:lnTo>
                  <a:pt x="497619" y="54621"/>
                </a:lnTo>
                <a:lnTo>
                  <a:pt x="515391" y="47634"/>
                </a:lnTo>
                <a:lnTo>
                  <a:pt x="533480" y="41283"/>
                </a:lnTo>
                <a:lnTo>
                  <a:pt x="551570" y="35567"/>
                </a:lnTo>
                <a:lnTo>
                  <a:pt x="570294" y="29851"/>
                </a:lnTo>
                <a:lnTo>
                  <a:pt x="589018" y="24770"/>
                </a:lnTo>
                <a:lnTo>
                  <a:pt x="607742" y="20324"/>
                </a:lnTo>
                <a:lnTo>
                  <a:pt x="627101" y="15878"/>
                </a:lnTo>
                <a:lnTo>
                  <a:pt x="646143" y="12385"/>
                </a:lnTo>
                <a:lnTo>
                  <a:pt x="665501" y="9209"/>
                </a:lnTo>
                <a:lnTo>
                  <a:pt x="685178" y="6351"/>
                </a:lnTo>
                <a:lnTo>
                  <a:pt x="704854" y="4128"/>
                </a:lnTo>
                <a:lnTo>
                  <a:pt x="724530" y="2223"/>
                </a:lnTo>
                <a:lnTo>
                  <a:pt x="744524" y="952"/>
                </a:lnTo>
                <a:lnTo>
                  <a:pt x="764835" y="317"/>
                </a:lnTo>
                <a:lnTo>
                  <a:pt x="7848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33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34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47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2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75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5" grpId="0"/>
      <p:bldP spid="20" grpId="0"/>
      <p:bldP spid="21" grpId="0"/>
      <p:bldP spid="26" grpId="0"/>
      <p:bldP spid="27" grpId="0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589322" y="1664109"/>
            <a:ext cx="9216195" cy="4897120"/>
            <a:chOff x="1075885" y="1026160"/>
            <a:chExt cx="9216195" cy="489712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967876" y="1280160"/>
              <a:ext cx="0" cy="45186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8"/>
            <p:cNvSpPr txBox="1"/>
            <p:nvPr/>
          </p:nvSpPr>
          <p:spPr>
            <a:xfrm>
              <a:off x="1314867" y="1280160"/>
              <a:ext cx="1723549" cy="449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800"/>
                </a:spcAft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点击输入文本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1075885" y="2038819"/>
              <a:ext cx="2209109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</a:rPr>
                <a:t>Supporters say that the ease of use of presentation software can save a lot of time for people who otherwise would have used other types of visual aid—hand-drawn or mechanically typeset slides, blackboards or whiteboards. 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185024" y="3615847"/>
              <a:ext cx="896375" cy="350520"/>
            </a:xfrm>
            <a:prstGeom prst="roundRect">
              <a:avLst/>
            </a:prstGeom>
            <a:solidFill>
              <a:srgbClr val="E0B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TEXT HEHE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75885" y="4352270"/>
              <a:ext cx="22091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</a:rPr>
                <a:t>Have used other types of visual aid—hand-drawn or mechanically typeset slides, blackboards or whiteboards. 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185024" y="5232283"/>
              <a:ext cx="896375" cy="350520"/>
            </a:xfrm>
            <a:prstGeom prst="roundRect">
              <a:avLst/>
            </a:prstGeom>
            <a:solidFill>
              <a:srgbClr val="E0B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TEXT HEHE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11" name="图表 10"/>
            <p:cNvGraphicFramePr/>
            <p:nvPr>
              <p:extLst>
                <p:ext uri="{D42A27DB-BD31-4B8C-83A1-F6EECF244321}">
                  <p14:modId xmlns:p14="http://schemas.microsoft.com/office/powerpoint/2010/main" val="2225226703"/>
                </p:ext>
              </p:extLst>
            </p:nvPr>
          </p:nvGraphicFramePr>
          <p:xfrm>
            <a:off x="4805680" y="1026160"/>
            <a:ext cx="5486400" cy="48971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Shopping Cart"/>
            <p:cNvSpPr>
              <a:spLocks noEditPoints="1"/>
            </p:cNvSpPr>
            <p:nvPr/>
          </p:nvSpPr>
          <p:spPr bwMode="auto">
            <a:xfrm>
              <a:off x="7935753" y="3715982"/>
              <a:ext cx="348740" cy="344951"/>
            </a:xfrm>
            <a:custGeom>
              <a:avLst/>
              <a:gdLst>
                <a:gd name="T0" fmla="*/ 28 w 397"/>
                <a:gd name="T1" fmla="*/ 0 h 392"/>
                <a:gd name="T2" fmla="*/ 0 w 397"/>
                <a:gd name="T3" fmla="*/ 27 h 392"/>
                <a:gd name="T4" fmla="*/ 28 w 397"/>
                <a:gd name="T5" fmla="*/ 55 h 392"/>
                <a:gd name="T6" fmla="*/ 42 w 397"/>
                <a:gd name="T7" fmla="*/ 51 h 392"/>
                <a:gd name="T8" fmla="*/ 64 w 397"/>
                <a:gd name="T9" fmla="*/ 66 h 392"/>
                <a:gd name="T10" fmla="*/ 65 w 397"/>
                <a:gd name="T11" fmla="*/ 69 h 392"/>
                <a:gd name="T12" fmla="*/ 113 w 397"/>
                <a:gd name="T13" fmla="*/ 264 h 392"/>
                <a:gd name="T14" fmla="*/ 132 w 397"/>
                <a:gd name="T15" fmla="*/ 272 h 392"/>
                <a:gd name="T16" fmla="*/ 121 w 397"/>
                <a:gd name="T17" fmla="*/ 305 h 392"/>
                <a:gd name="T18" fmla="*/ 71 w 397"/>
                <a:gd name="T19" fmla="*/ 349 h 392"/>
                <a:gd name="T20" fmla="*/ 114 w 397"/>
                <a:gd name="T21" fmla="*/ 392 h 392"/>
                <a:gd name="T22" fmla="*/ 158 w 397"/>
                <a:gd name="T23" fmla="*/ 356 h 392"/>
                <a:gd name="T24" fmla="*/ 284 w 397"/>
                <a:gd name="T25" fmla="*/ 358 h 392"/>
                <a:gd name="T26" fmla="*/ 324 w 397"/>
                <a:gd name="T27" fmla="*/ 392 h 392"/>
                <a:gd name="T28" fmla="*/ 366 w 397"/>
                <a:gd name="T29" fmla="*/ 351 h 392"/>
                <a:gd name="T30" fmla="*/ 324 w 397"/>
                <a:gd name="T31" fmla="*/ 309 h 392"/>
                <a:gd name="T32" fmla="*/ 285 w 397"/>
                <a:gd name="T33" fmla="*/ 340 h 392"/>
                <a:gd name="T34" fmla="*/ 157 w 397"/>
                <a:gd name="T35" fmla="*/ 339 h 392"/>
                <a:gd name="T36" fmla="*/ 137 w 397"/>
                <a:gd name="T37" fmla="*/ 311 h 392"/>
                <a:gd name="T38" fmla="*/ 151 w 397"/>
                <a:gd name="T39" fmla="*/ 272 h 392"/>
                <a:gd name="T40" fmla="*/ 356 w 397"/>
                <a:gd name="T41" fmla="*/ 263 h 392"/>
                <a:gd name="T42" fmla="*/ 367 w 397"/>
                <a:gd name="T43" fmla="*/ 253 h 392"/>
                <a:gd name="T44" fmla="*/ 395 w 397"/>
                <a:gd name="T45" fmla="*/ 110 h 392"/>
                <a:gd name="T46" fmla="*/ 385 w 397"/>
                <a:gd name="T47" fmla="*/ 95 h 392"/>
                <a:gd name="T48" fmla="*/ 78 w 397"/>
                <a:gd name="T49" fmla="*/ 54 h 392"/>
                <a:gd name="T50" fmla="*/ 54 w 397"/>
                <a:gd name="T51" fmla="*/ 37 h 392"/>
                <a:gd name="T52" fmla="*/ 56 w 397"/>
                <a:gd name="T53" fmla="*/ 27 h 392"/>
                <a:gd name="T54" fmla="*/ 28 w 397"/>
                <a:gd name="T55" fmla="*/ 0 h 392"/>
                <a:gd name="T56" fmla="*/ 28 w 397"/>
                <a:gd name="T57" fmla="*/ 18 h 392"/>
                <a:gd name="T58" fmla="*/ 37 w 397"/>
                <a:gd name="T59" fmla="*/ 27 h 392"/>
                <a:gd name="T60" fmla="*/ 28 w 397"/>
                <a:gd name="T61" fmla="*/ 37 h 392"/>
                <a:gd name="T62" fmla="*/ 18 w 397"/>
                <a:gd name="T63" fmla="*/ 27 h 392"/>
                <a:gd name="T64" fmla="*/ 28 w 397"/>
                <a:gd name="T65" fmla="*/ 18 h 392"/>
                <a:gd name="T66" fmla="*/ 93 w 397"/>
                <a:gd name="T67" fmla="*/ 81 h 392"/>
                <a:gd name="T68" fmla="*/ 369 w 397"/>
                <a:gd name="T69" fmla="*/ 118 h 392"/>
                <a:gd name="T70" fmla="*/ 345 w 397"/>
                <a:gd name="T71" fmla="*/ 239 h 392"/>
                <a:gd name="T72" fmla="*/ 134 w 397"/>
                <a:gd name="T73" fmla="*/ 248 h 392"/>
                <a:gd name="T74" fmla="*/ 93 w 397"/>
                <a:gd name="T75" fmla="*/ 81 h 392"/>
                <a:gd name="T76" fmla="*/ 114 w 397"/>
                <a:gd name="T77" fmla="*/ 322 h 392"/>
                <a:gd name="T78" fmla="*/ 140 w 397"/>
                <a:gd name="T79" fmla="*/ 349 h 392"/>
                <a:gd name="T80" fmla="*/ 114 w 397"/>
                <a:gd name="T81" fmla="*/ 374 h 392"/>
                <a:gd name="T82" fmla="*/ 88 w 397"/>
                <a:gd name="T83" fmla="*/ 349 h 392"/>
                <a:gd name="T84" fmla="*/ 114 w 397"/>
                <a:gd name="T85" fmla="*/ 322 h 392"/>
                <a:gd name="T86" fmla="*/ 324 w 397"/>
                <a:gd name="T87" fmla="*/ 327 h 392"/>
                <a:gd name="T88" fmla="*/ 348 w 397"/>
                <a:gd name="T89" fmla="*/ 351 h 392"/>
                <a:gd name="T90" fmla="*/ 324 w 397"/>
                <a:gd name="T91" fmla="*/ 374 h 392"/>
                <a:gd name="T92" fmla="*/ 302 w 397"/>
                <a:gd name="T93" fmla="*/ 351 h 392"/>
                <a:gd name="T94" fmla="*/ 324 w 397"/>
                <a:gd name="T95" fmla="*/ 32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7" h="392">
                  <a:moveTo>
                    <a:pt x="28" y="0"/>
                  </a:moveTo>
                  <a:cubicBezTo>
                    <a:pt x="13" y="0"/>
                    <a:pt x="0" y="12"/>
                    <a:pt x="0" y="27"/>
                  </a:cubicBezTo>
                  <a:cubicBezTo>
                    <a:pt x="0" y="42"/>
                    <a:pt x="13" y="55"/>
                    <a:pt x="28" y="55"/>
                  </a:cubicBezTo>
                  <a:cubicBezTo>
                    <a:pt x="33" y="55"/>
                    <a:pt x="38" y="53"/>
                    <a:pt x="42" y="51"/>
                  </a:cubicBezTo>
                  <a:lnTo>
                    <a:pt x="64" y="66"/>
                  </a:lnTo>
                  <a:cubicBezTo>
                    <a:pt x="64" y="67"/>
                    <a:pt x="64" y="68"/>
                    <a:pt x="65" y="69"/>
                  </a:cubicBezTo>
                  <a:lnTo>
                    <a:pt x="113" y="264"/>
                  </a:lnTo>
                  <a:cubicBezTo>
                    <a:pt x="116" y="272"/>
                    <a:pt x="120" y="273"/>
                    <a:pt x="132" y="272"/>
                  </a:cubicBezTo>
                  <a:lnTo>
                    <a:pt x="121" y="305"/>
                  </a:lnTo>
                  <a:cubicBezTo>
                    <a:pt x="85" y="301"/>
                    <a:pt x="71" y="331"/>
                    <a:pt x="71" y="349"/>
                  </a:cubicBezTo>
                  <a:cubicBezTo>
                    <a:pt x="71" y="373"/>
                    <a:pt x="90" y="392"/>
                    <a:pt x="114" y="392"/>
                  </a:cubicBezTo>
                  <a:cubicBezTo>
                    <a:pt x="135" y="392"/>
                    <a:pt x="154" y="377"/>
                    <a:pt x="158" y="356"/>
                  </a:cubicBezTo>
                  <a:lnTo>
                    <a:pt x="284" y="358"/>
                  </a:lnTo>
                  <a:cubicBezTo>
                    <a:pt x="288" y="377"/>
                    <a:pt x="304" y="392"/>
                    <a:pt x="324" y="392"/>
                  </a:cubicBezTo>
                  <a:cubicBezTo>
                    <a:pt x="347" y="392"/>
                    <a:pt x="366" y="374"/>
                    <a:pt x="366" y="351"/>
                  </a:cubicBezTo>
                  <a:cubicBezTo>
                    <a:pt x="366" y="328"/>
                    <a:pt x="347" y="309"/>
                    <a:pt x="324" y="309"/>
                  </a:cubicBezTo>
                  <a:cubicBezTo>
                    <a:pt x="305" y="309"/>
                    <a:pt x="290" y="323"/>
                    <a:pt x="285" y="340"/>
                  </a:cubicBezTo>
                  <a:lnTo>
                    <a:pt x="157" y="339"/>
                  </a:lnTo>
                  <a:cubicBezTo>
                    <a:pt x="154" y="327"/>
                    <a:pt x="147" y="318"/>
                    <a:pt x="137" y="311"/>
                  </a:cubicBezTo>
                  <a:lnTo>
                    <a:pt x="151" y="272"/>
                  </a:lnTo>
                  <a:lnTo>
                    <a:pt x="356" y="263"/>
                  </a:lnTo>
                  <a:cubicBezTo>
                    <a:pt x="362" y="263"/>
                    <a:pt x="366" y="259"/>
                    <a:pt x="367" y="253"/>
                  </a:cubicBezTo>
                  <a:lnTo>
                    <a:pt x="395" y="110"/>
                  </a:lnTo>
                  <a:cubicBezTo>
                    <a:pt x="397" y="103"/>
                    <a:pt x="392" y="96"/>
                    <a:pt x="385" y="95"/>
                  </a:cubicBezTo>
                  <a:lnTo>
                    <a:pt x="78" y="54"/>
                  </a:lnTo>
                  <a:lnTo>
                    <a:pt x="54" y="37"/>
                  </a:lnTo>
                  <a:cubicBezTo>
                    <a:pt x="55" y="34"/>
                    <a:pt x="56" y="31"/>
                    <a:pt x="56" y="27"/>
                  </a:cubicBezTo>
                  <a:cubicBezTo>
                    <a:pt x="56" y="12"/>
                    <a:pt x="43" y="0"/>
                    <a:pt x="28" y="0"/>
                  </a:cubicBezTo>
                  <a:close/>
                  <a:moveTo>
                    <a:pt x="28" y="18"/>
                  </a:moveTo>
                  <a:cubicBezTo>
                    <a:pt x="33" y="18"/>
                    <a:pt x="37" y="22"/>
                    <a:pt x="37" y="27"/>
                  </a:cubicBezTo>
                  <a:cubicBezTo>
                    <a:pt x="37" y="33"/>
                    <a:pt x="33" y="37"/>
                    <a:pt x="28" y="37"/>
                  </a:cubicBezTo>
                  <a:cubicBezTo>
                    <a:pt x="22" y="37"/>
                    <a:pt x="18" y="33"/>
                    <a:pt x="18" y="27"/>
                  </a:cubicBezTo>
                  <a:cubicBezTo>
                    <a:pt x="18" y="22"/>
                    <a:pt x="22" y="18"/>
                    <a:pt x="28" y="18"/>
                  </a:cubicBezTo>
                  <a:close/>
                  <a:moveTo>
                    <a:pt x="93" y="81"/>
                  </a:moveTo>
                  <a:lnTo>
                    <a:pt x="369" y="118"/>
                  </a:lnTo>
                  <a:lnTo>
                    <a:pt x="345" y="239"/>
                  </a:lnTo>
                  <a:lnTo>
                    <a:pt x="134" y="248"/>
                  </a:lnTo>
                  <a:lnTo>
                    <a:pt x="93" y="81"/>
                  </a:lnTo>
                  <a:close/>
                  <a:moveTo>
                    <a:pt x="114" y="322"/>
                  </a:moveTo>
                  <a:cubicBezTo>
                    <a:pt x="128" y="322"/>
                    <a:pt x="140" y="335"/>
                    <a:pt x="140" y="349"/>
                  </a:cubicBezTo>
                  <a:cubicBezTo>
                    <a:pt x="140" y="363"/>
                    <a:pt x="128" y="374"/>
                    <a:pt x="114" y="374"/>
                  </a:cubicBezTo>
                  <a:cubicBezTo>
                    <a:pt x="99" y="374"/>
                    <a:pt x="88" y="363"/>
                    <a:pt x="88" y="349"/>
                  </a:cubicBezTo>
                  <a:cubicBezTo>
                    <a:pt x="88" y="335"/>
                    <a:pt x="99" y="322"/>
                    <a:pt x="114" y="322"/>
                  </a:cubicBezTo>
                  <a:close/>
                  <a:moveTo>
                    <a:pt x="324" y="327"/>
                  </a:moveTo>
                  <a:cubicBezTo>
                    <a:pt x="338" y="327"/>
                    <a:pt x="348" y="338"/>
                    <a:pt x="348" y="351"/>
                  </a:cubicBezTo>
                  <a:cubicBezTo>
                    <a:pt x="348" y="364"/>
                    <a:pt x="338" y="374"/>
                    <a:pt x="324" y="374"/>
                  </a:cubicBezTo>
                  <a:cubicBezTo>
                    <a:pt x="311" y="374"/>
                    <a:pt x="302" y="364"/>
                    <a:pt x="302" y="351"/>
                  </a:cubicBezTo>
                  <a:cubicBezTo>
                    <a:pt x="302" y="338"/>
                    <a:pt x="311" y="327"/>
                    <a:pt x="324" y="3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文本框 16"/>
            <p:cNvSpPr txBox="1"/>
            <p:nvPr/>
          </p:nvSpPr>
          <p:spPr>
            <a:xfrm>
              <a:off x="8284493" y="3889054"/>
              <a:ext cx="1424305" cy="834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  <a:spcAft>
                  <a:spcPts val="800"/>
                </a:spcAft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</a:rPr>
                <a:t>点击输入文本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7935753" y="3543614"/>
              <a:ext cx="1773045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16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17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58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4993835" y="3338523"/>
            <a:ext cx="2141316" cy="954913"/>
          </a:xfrm>
          <a:prstGeom prst="diamond">
            <a:avLst/>
          </a:prstGeom>
          <a:solidFill>
            <a:srgbClr val="E0B07E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4993835" y="2813291"/>
            <a:ext cx="2141316" cy="954913"/>
          </a:xfrm>
          <a:prstGeom prst="diamond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4993835" y="2213915"/>
            <a:ext cx="2141316" cy="954913"/>
          </a:xfrm>
          <a:prstGeom prst="diamond">
            <a:avLst/>
          </a:prstGeom>
          <a:solidFill>
            <a:srgbClr val="E0B07E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4993835" y="1645019"/>
            <a:ext cx="2141316" cy="954913"/>
          </a:xfrm>
          <a:prstGeom prst="diamond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562090" y="1831340"/>
            <a:ext cx="96520" cy="96520"/>
          </a:xfrm>
          <a:prstGeom prst="ellipse">
            <a:avLst/>
          </a:prstGeom>
          <a:solidFill>
            <a:srgbClr val="09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779260" y="3091156"/>
            <a:ext cx="96520" cy="96520"/>
          </a:xfrm>
          <a:prstGeom prst="ellipse">
            <a:avLst/>
          </a:prstGeom>
          <a:solidFill>
            <a:srgbClr val="09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95760" y="15214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输入文本</a:t>
            </a:r>
            <a:endParaRPr lang="zh-CN" altLang="en-US" sz="1600" dirty="0">
              <a:solidFill>
                <a:srgbClr val="E0B07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95760" y="1902064"/>
            <a:ext cx="377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of some of my favorite sites for free stock photos.  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95760" y="276680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输入文本</a:t>
            </a:r>
            <a:endParaRPr lang="zh-CN" altLang="en-US" sz="1600" dirty="0">
              <a:solidFill>
                <a:srgbClr val="E0B07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95760" y="3147416"/>
            <a:ext cx="377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of some of my favorite sites for free stock photos.  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34940" y="2765030"/>
            <a:ext cx="96520" cy="96520"/>
          </a:xfrm>
          <a:prstGeom prst="ellipse">
            <a:avLst/>
          </a:prstGeom>
          <a:solidFill>
            <a:srgbClr val="09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379720" y="3972916"/>
            <a:ext cx="96520" cy="96520"/>
          </a:xfrm>
          <a:prstGeom prst="ellipse">
            <a:avLst/>
          </a:prstGeom>
          <a:solidFill>
            <a:srgbClr val="09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89696" y="263848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输入文本</a:t>
            </a:r>
            <a:endParaRPr lang="zh-CN" altLang="en-US" sz="1600" dirty="0">
              <a:solidFill>
                <a:srgbClr val="E0B07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9696" y="3019098"/>
            <a:ext cx="377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of some of my favorite sites for free stock photos.  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974960" y="385168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输入文本</a:t>
            </a:r>
            <a:endParaRPr lang="zh-CN" altLang="en-US" sz="1600" dirty="0">
              <a:solidFill>
                <a:srgbClr val="E0B07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74960" y="4232298"/>
            <a:ext cx="377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 decided to make </a:t>
            </a:r>
            <a:r>
              <a:rPr lang="en-US" altLang="zh-CN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list of some of my favorite sites for free stock photos.  </a:t>
            </a:r>
            <a:endParaRPr lang="en-US" altLang="zh-CN" sz="1200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904480" y="5234595"/>
            <a:ext cx="2858473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  <a:spcAft>
                <a:spcPts val="800"/>
              </a:spcAft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点击输入文本</a:t>
            </a:r>
          </a:p>
        </p:txBody>
      </p:sp>
      <p:sp>
        <p:nvSpPr>
          <p:cNvPr id="21" name="矩形 20"/>
          <p:cNvSpPr/>
          <p:nvPr/>
        </p:nvSpPr>
        <p:spPr>
          <a:xfrm>
            <a:off x="2103120" y="5760795"/>
            <a:ext cx="8659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you haven’t found the public domain images you were looking for at Public Domain Archive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rPr>
              <a:t> Under the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直接连接符 21"/>
          <p:cNvCxnSpPr>
            <a:cxnSpLocks/>
          </p:cNvCxnSpPr>
          <p:nvPr/>
        </p:nvCxnSpPr>
        <p:spPr>
          <a:xfrm>
            <a:off x="10921198" y="5112579"/>
            <a:ext cx="802" cy="12964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cxnSpLocks/>
          </p:cNvCxnSpPr>
          <p:nvPr/>
        </p:nvCxnSpPr>
        <p:spPr>
          <a:xfrm>
            <a:off x="6658610" y="1879600"/>
            <a:ext cx="234776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cxnSpLocks/>
          </p:cNvCxnSpPr>
          <p:nvPr/>
        </p:nvCxnSpPr>
        <p:spPr>
          <a:xfrm>
            <a:off x="6875780" y="3123982"/>
            <a:ext cx="2207260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</p:cNvCxnSpPr>
          <p:nvPr/>
        </p:nvCxnSpPr>
        <p:spPr>
          <a:xfrm>
            <a:off x="3332480" y="4020963"/>
            <a:ext cx="2037886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2202080" y="2801923"/>
            <a:ext cx="2998912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65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33267" y="1557862"/>
            <a:ext cx="11087962" cy="4467386"/>
            <a:chOff x="491753" y="1415282"/>
            <a:chExt cx="8326487" cy="3354775"/>
          </a:xfrm>
        </p:grpSpPr>
        <p:sp>
          <p:nvSpPr>
            <p:cNvPr id="6" name="矩形 5"/>
            <p:cNvSpPr/>
            <p:nvPr/>
          </p:nvSpPr>
          <p:spPr>
            <a:xfrm>
              <a:off x="4853908" y="2368539"/>
              <a:ext cx="3964332" cy="871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Lorem ipsum dolor sit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amet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,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consectetur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adipisicing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elit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,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sed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do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eiusmod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tempor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incididunt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ut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labore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et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dolore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magna </a:t>
              </a:r>
              <a:r>
                <a:rPr lang="en-US" altLang="zh-CN" sz="1600" i="1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aliqua</a:t>
              </a:r>
              <a:r>
                <a:rPr lang="en-US" altLang="zh-CN" sz="1600" i="1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. </a:t>
              </a:r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853908" y="3863282"/>
              <a:ext cx="3818979" cy="9013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i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Lorem ipsum dolor sit amet, consectetur adipisicing elit, sed do eiusmod tempor incididunt ut labore et dolore magna aliqua. 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aphicFrame>
          <p:nvGraphicFramePr>
            <p:cNvPr id="9" name="图表 8"/>
            <p:cNvGraphicFramePr/>
            <p:nvPr>
              <p:extLst>
                <p:ext uri="{D42A27DB-BD31-4B8C-83A1-F6EECF244321}">
                  <p14:modId xmlns:p14="http://schemas.microsoft.com/office/powerpoint/2010/main" val="2966457797"/>
                </p:ext>
              </p:extLst>
            </p:nvPr>
          </p:nvGraphicFramePr>
          <p:xfrm>
            <a:off x="816819" y="1415282"/>
            <a:ext cx="2986225" cy="244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" name="任意多边形 9"/>
            <p:cNvSpPr/>
            <p:nvPr/>
          </p:nvSpPr>
          <p:spPr>
            <a:xfrm>
              <a:off x="789871" y="4005301"/>
              <a:ext cx="333931" cy="333931"/>
            </a:xfrm>
            <a:custGeom>
              <a:avLst/>
              <a:gdLst>
                <a:gd name="connsiteX0" fmla="*/ 157858 w 370624"/>
                <a:gd name="connsiteY0" fmla="*/ 99531 h 370624"/>
                <a:gd name="connsiteX1" fmla="*/ 157858 w 370624"/>
                <a:gd name="connsiteY1" fmla="*/ 157858 h 370624"/>
                <a:gd name="connsiteX2" fmla="*/ 99531 w 370624"/>
                <a:gd name="connsiteY2" fmla="*/ 157858 h 370624"/>
                <a:gd name="connsiteX3" fmla="*/ 99531 w 370624"/>
                <a:gd name="connsiteY3" fmla="*/ 212764 h 370624"/>
                <a:gd name="connsiteX4" fmla="*/ 157858 w 370624"/>
                <a:gd name="connsiteY4" fmla="*/ 212764 h 370624"/>
                <a:gd name="connsiteX5" fmla="*/ 157858 w 370624"/>
                <a:gd name="connsiteY5" fmla="*/ 271091 h 370624"/>
                <a:gd name="connsiteX6" fmla="*/ 212764 w 370624"/>
                <a:gd name="connsiteY6" fmla="*/ 271091 h 370624"/>
                <a:gd name="connsiteX7" fmla="*/ 212764 w 370624"/>
                <a:gd name="connsiteY7" fmla="*/ 212764 h 370624"/>
                <a:gd name="connsiteX8" fmla="*/ 271091 w 370624"/>
                <a:gd name="connsiteY8" fmla="*/ 212764 h 370624"/>
                <a:gd name="connsiteX9" fmla="*/ 271091 w 370624"/>
                <a:gd name="connsiteY9" fmla="*/ 157858 h 370624"/>
                <a:gd name="connsiteX10" fmla="*/ 212764 w 370624"/>
                <a:gd name="connsiteY10" fmla="*/ 157858 h 370624"/>
                <a:gd name="connsiteX11" fmla="*/ 212764 w 370624"/>
                <a:gd name="connsiteY11" fmla="*/ 99531 h 370624"/>
                <a:gd name="connsiteX12" fmla="*/ 185312 w 370624"/>
                <a:gd name="connsiteY12" fmla="*/ 0 h 370624"/>
                <a:gd name="connsiteX13" fmla="*/ 370624 w 370624"/>
                <a:gd name="connsiteY13" fmla="*/ 185312 h 370624"/>
                <a:gd name="connsiteX14" fmla="*/ 185312 w 370624"/>
                <a:gd name="connsiteY14" fmla="*/ 370624 h 370624"/>
                <a:gd name="connsiteX15" fmla="*/ 0 w 370624"/>
                <a:gd name="connsiteY15" fmla="*/ 185312 h 370624"/>
                <a:gd name="connsiteX16" fmla="*/ 185312 w 370624"/>
                <a:gd name="connsiteY16" fmla="*/ 0 h 3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624" h="370624">
                  <a:moveTo>
                    <a:pt x="157858" y="99531"/>
                  </a:moveTo>
                  <a:lnTo>
                    <a:pt x="157858" y="157858"/>
                  </a:lnTo>
                  <a:lnTo>
                    <a:pt x="99531" y="157858"/>
                  </a:lnTo>
                  <a:lnTo>
                    <a:pt x="99531" y="212764"/>
                  </a:lnTo>
                  <a:lnTo>
                    <a:pt x="157858" y="212764"/>
                  </a:lnTo>
                  <a:lnTo>
                    <a:pt x="157858" y="271091"/>
                  </a:lnTo>
                  <a:lnTo>
                    <a:pt x="212764" y="271091"/>
                  </a:lnTo>
                  <a:lnTo>
                    <a:pt x="212764" y="212764"/>
                  </a:lnTo>
                  <a:lnTo>
                    <a:pt x="271091" y="212764"/>
                  </a:lnTo>
                  <a:lnTo>
                    <a:pt x="271091" y="157858"/>
                  </a:lnTo>
                  <a:lnTo>
                    <a:pt x="212764" y="157858"/>
                  </a:lnTo>
                  <a:lnTo>
                    <a:pt x="212764" y="99531"/>
                  </a:lnTo>
                  <a:close/>
                  <a:moveTo>
                    <a:pt x="185312" y="0"/>
                  </a:moveTo>
                  <a:cubicBezTo>
                    <a:pt x="287657" y="0"/>
                    <a:pt x="370624" y="82967"/>
                    <a:pt x="370624" y="185312"/>
                  </a:cubicBezTo>
                  <a:cubicBezTo>
                    <a:pt x="370624" y="287657"/>
                    <a:pt x="287657" y="370624"/>
                    <a:pt x="185312" y="370624"/>
                  </a:cubicBezTo>
                  <a:cubicBezTo>
                    <a:pt x="82967" y="370624"/>
                    <a:pt x="0" y="287657"/>
                    <a:pt x="0" y="185312"/>
                  </a:cubicBezTo>
                  <a:cubicBezTo>
                    <a:pt x="0" y="82967"/>
                    <a:pt x="82967" y="0"/>
                    <a:pt x="185312" y="0"/>
                  </a:cubicBezTo>
                  <a:close/>
                </a:path>
              </a:pathLst>
            </a:custGeom>
            <a:solidFill>
              <a:srgbClr val="E0B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文本框 62"/>
            <p:cNvSpPr txBox="1"/>
            <p:nvPr/>
          </p:nvSpPr>
          <p:spPr>
            <a:xfrm>
              <a:off x="1118001" y="4008488"/>
              <a:ext cx="3460701" cy="39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Eras Light ITC" panose="020B0402030504020804" pitchFamily="34" charset="0"/>
                </a:rPr>
                <a:t>请输入文本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91753" y="4446483"/>
              <a:ext cx="3788832" cy="323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Lorem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ipsum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dolor sit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amet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,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consectetur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adipisicing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elit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,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sed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do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eiusmod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tempor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incididunt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ut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labore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et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dolore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 magna </a:t>
              </a:r>
              <a:r>
                <a:rPr lang="en-US" altLang="zh-CN" sz="1100" dirty="0" err="1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aliqua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. </a:t>
              </a:r>
              <a:endParaRPr lang="zh-CN" altLang="en-US" sz="1100" dirty="0">
                <a:solidFill>
                  <a:schemeClr val="bg1">
                    <a:lumMod val="50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18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19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62"/>
          <p:cNvSpPr txBox="1"/>
          <p:nvPr/>
        </p:nvSpPr>
        <p:spPr>
          <a:xfrm>
            <a:off x="6313152" y="2304047"/>
            <a:ext cx="4608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请输入文本</a:t>
            </a:r>
          </a:p>
        </p:txBody>
      </p:sp>
      <p:sp>
        <p:nvSpPr>
          <p:cNvPr id="22" name="文本框 62"/>
          <p:cNvSpPr txBox="1"/>
          <p:nvPr/>
        </p:nvSpPr>
        <p:spPr>
          <a:xfrm>
            <a:off x="6313152" y="4319413"/>
            <a:ext cx="4608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请输入文本</a:t>
            </a:r>
          </a:p>
        </p:txBody>
      </p:sp>
    </p:spTree>
    <p:extLst>
      <p:ext uri="{BB962C8B-B14F-4D97-AF65-F5344CB8AC3E}">
        <p14:creationId xmlns:p14="http://schemas.microsoft.com/office/powerpoint/2010/main" val="25930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原创设计师QQ69613753    _1"/>
          <p:cNvSpPr txBox="1"/>
          <p:nvPr/>
        </p:nvSpPr>
        <p:spPr>
          <a:xfrm>
            <a:off x="3114422" y="4691052"/>
            <a:ext cx="596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r>
              <a:rPr lang="en-US" altLang="zh-CN" sz="2800" spc="-150" dirty="0"/>
              <a:t>ADD YOUR LONG TITLE HERE</a:t>
            </a:r>
            <a:r>
              <a:rPr lang="zh-CN" altLang="en-US" sz="2800" spc="-150" dirty="0"/>
              <a:t>　　　　　</a:t>
            </a:r>
          </a:p>
        </p:txBody>
      </p:sp>
      <p:grpSp>
        <p:nvGrpSpPr>
          <p:cNvPr id="6" name="原创设计师QQ69613753    _3"/>
          <p:cNvGrpSpPr/>
          <p:nvPr/>
        </p:nvGrpSpPr>
        <p:grpSpPr>
          <a:xfrm>
            <a:off x="4139128" y="3843922"/>
            <a:ext cx="3913744" cy="830997"/>
            <a:chOff x="4274562" y="3481972"/>
            <a:chExt cx="3913744" cy="830997"/>
          </a:xfrm>
        </p:grpSpPr>
        <p:sp>
          <p:nvSpPr>
            <p:cNvPr id="7" name="文本框 6"/>
            <p:cNvSpPr txBox="1"/>
            <p:nvPr/>
          </p:nvSpPr>
          <p:spPr>
            <a:xfrm>
              <a:off x="4274562" y="3481972"/>
              <a:ext cx="19727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E0B07E"/>
                  </a:solidFill>
                  <a:latin typeface="+mj-ea"/>
                  <a:ea typeface="+mj-ea"/>
                </a:rPr>
                <a:t>输入</a:t>
              </a:r>
              <a:endParaRPr lang="en-US" altLang="zh-CN" sz="4800" dirty="0">
                <a:solidFill>
                  <a:srgbClr val="E0B07E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05247" y="3481972"/>
              <a:ext cx="2183059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E0B07E"/>
                  </a:solidFill>
                  <a:latin typeface="+mj-ea"/>
                  <a:ea typeface="+mj-ea"/>
                </a:rPr>
                <a:t>文本</a:t>
              </a:r>
              <a:endParaRPr lang="en-US" altLang="zh-CN" sz="4800" dirty="0">
                <a:solidFill>
                  <a:srgbClr val="E0B07E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9" name="原创设计师QQ69613753    _4"/>
          <p:cNvCxnSpPr/>
          <p:nvPr/>
        </p:nvCxnSpPr>
        <p:spPr>
          <a:xfrm flipH="1">
            <a:off x="3597402" y="4625018"/>
            <a:ext cx="4997197" cy="0"/>
          </a:xfrm>
          <a:prstGeom prst="line">
            <a:avLst/>
          </a:prstGeom>
          <a:gradFill>
            <a:gsLst>
              <a:gs pos="100000">
                <a:schemeClr val="bg1">
                  <a:alpha val="13000"/>
                </a:schemeClr>
              </a:gs>
              <a:gs pos="0">
                <a:schemeClr val="bg1">
                  <a:alpha val="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4346315" y="1549492"/>
            <a:ext cx="34993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090D0E"/>
                    </a:gs>
                    <a:gs pos="99000">
                      <a:srgbClr val="212226"/>
                    </a:gs>
                  </a:gsLst>
                  <a:path path="circle">
                    <a:fillToRect l="100000" t="100000"/>
                  </a:path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" panose="020B0502040204020203" pitchFamily="34" charset="0"/>
              </a:rPr>
              <a:t>03</a:t>
            </a:r>
            <a:endParaRPr lang="zh-CN" altLang="en-US" sz="16600" dirty="0">
              <a:gradFill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090D0E"/>
                  </a:gs>
                  <a:gs pos="99000">
                    <a:srgbClr val="212226"/>
                  </a:gs>
                </a:gsLst>
                <a:path path="circle">
                  <a:fillToRect l="100000" t="100000"/>
                </a:path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358763" y="1931027"/>
            <a:ext cx="10123002" cy="4364972"/>
            <a:chOff x="1358763" y="1931027"/>
            <a:chExt cx="10123002" cy="4364972"/>
          </a:xfrm>
        </p:grpSpPr>
        <p:grpSp>
          <p:nvGrpSpPr>
            <p:cNvPr id="3" name="Group 33"/>
            <p:cNvGrpSpPr/>
            <p:nvPr/>
          </p:nvGrpSpPr>
          <p:grpSpPr>
            <a:xfrm>
              <a:off x="4383908" y="2501501"/>
              <a:ext cx="3424184" cy="3261128"/>
              <a:chOff x="4633592" y="2555107"/>
              <a:chExt cx="2924816" cy="2785540"/>
            </a:xfrm>
          </p:grpSpPr>
          <p:sp>
            <p:nvSpPr>
              <p:cNvPr id="5" name="정오각형 1"/>
              <p:cNvSpPr/>
              <p:nvPr/>
            </p:nvSpPr>
            <p:spPr>
              <a:xfrm>
                <a:off x="4633592" y="2555107"/>
                <a:ext cx="2924816" cy="2785540"/>
              </a:xfrm>
              <a:prstGeom prst="pentagon">
                <a:avLst/>
              </a:prstGeom>
              <a:noFill/>
              <a:ln w="28575">
                <a:solidFill>
                  <a:srgbClr val="4154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6" name="Group 32"/>
              <p:cNvGrpSpPr/>
              <p:nvPr/>
            </p:nvGrpSpPr>
            <p:grpSpPr>
              <a:xfrm>
                <a:off x="4633595" y="2555107"/>
                <a:ext cx="2924810" cy="2785533"/>
                <a:chOff x="4633595" y="2555107"/>
                <a:chExt cx="2924810" cy="2785533"/>
              </a:xfrm>
            </p:grpSpPr>
            <p:cxnSp>
              <p:nvCxnSpPr>
                <p:cNvPr id="7" name="직선 연결선 3"/>
                <p:cNvCxnSpPr>
                  <a:stCxn id="5" idx="1"/>
                  <a:endCxn id="5" idx="5"/>
                </p:cNvCxnSpPr>
                <p:nvPr/>
              </p:nvCxnSpPr>
              <p:spPr>
                <a:xfrm>
                  <a:off x="4633595" y="3619086"/>
                  <a:ext cx="292481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직선 연결선 6"/>
                <p:cNvCxnSpPr>
                  <a:stCxn id="5" idx="0"/>
                  <a:endCxn id="5" idx="2"/>
                </p:cNvCxnSpPr>
                <p:nvPr/>
              </p:nvCxnSpPr>
              <p:spPr>
                <a:xfrm flipH="1">
                  <a:off x="5192184" y="2555107"/>
                  <a:ext cx="903816" cy="2785533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11"/>
                <p:cNvCxnSpPr>
                  <a:stCxn id="5" idx="0"/>
                  <a:endCxn id="5" idx="4"/>
                </p:cNvCxnSpPr>
                <p:nvPr/>
              </p:nvCxnSpPr>
              <p:spPr>
                <a:xfrm>
                  <a:off x="6096000" y="2555107"/>
                  <a:ext cx="903816" cy="2785533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직선 연결선 13"/>
                <p:cNvCxnSpPr>
                  <a:stCxn id="5" idx="1"/>
                  <a:endCxn id="5" idx="4"/>
                </p:cNvCxnSpPr>
                <p:nvPr/>
              </p:nvCxnSpPr>
              <p:spPr>
                <a:xfrm>
                  <a:off x="4633595" y="3619086"/>
                  <a:ext cx="2366221" cy="1721554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5"/>
                <p:cNvCxnSpPr>
                  <a:stCxn id="5" idx="5"/>
                  <a:endCxn id="5" idx="2"/>
                </p:cNvCxnSpPr>
                <p:nvPr/>
              </p:nvCxnSpPr>
              <p:spPr>
                <a:xfrm flipH="1">
                  <a:off x="5192184" y="3619086"/>
                  <a:ext cx="2366221" cy="1721554"/>
                </a:xfrm>
                <a:prstGeom prst="line">
                  <a:avLst/>
                </a:prstGeom>
                <a:ln w="3175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29"/>
            <p:cNvGrpSpPr/>
            <p:nvPr/>
          </p:nvGrpSpPr>
          <p:grpSpPr>
            <a:xfrm>
              <a:off x="1442083" y="3418988"/>
              <a:ext cx="2271257" cy="769827"/>
              <a:chOff x="1521595" y="3464911"/>
              <a:chExt cx="2271257" cy="769827"/>
            </a:xfrm>
          </p:grpSpPr>
          <p:sp>
            <p:nvSpPr>
              <p:cNvPr id="13" name="speed"/>
              <p:cNvSpPr txBox="1">
                <a:spLocks noChangeArrowheads="1"/>
              </p:cNvSpPr>
              <p:nvPr/>
            </p:nvSpPr>
            <p:spPr bwMode="auto">
              <a:xfrm>
                <a:off x="1521595" y="3742295"/>
                <a:ext cx="2271257" cy="4924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r"/>
                <a:r>
                  <a:rPr lang="en-US" altLang="ko-KR" sz="160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Design inspiration for presentation</a:t>
                </a:r>
                <a:endPara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speed"/>
              <p:cNvSpPr txBox="1">
                <a:spLocks noChangeArrowheads="1"/>
              </p:cNvSpPr>
              <p:nvPr/>
            </p:nvSpPr>
            <p:spPr bwMode="auto">
              <a:xfrm>
                <a:off x="1575401" y="3464911"/>
                <a:ext cx="2217451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/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输入文本</a:t>
                </a:r>
                <a:endPara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5" name="Group 30"/>
            <p:cNvGrpSpPr/>
            <p:nvPr/>
          </p:nvGrpSpPr>
          <p:grpSpPr>
            <a:xfrm>
              <a:off x="1358763" y="5297646"/>
              <a:ext cx="2889837" cy="769826"/>
              <a:chOff x="1438275" y="5344268"/>
              <a:chExt cx="2889837" cy="769826"/>
            </a:xfrm>
          </p:grpSpPr>
          <p:sp>
            <p:nvSpPr>
              <p:cNvPr id="16" name="speed"/>
              <p:cNvSpPr txBox="1">
                <a:spLocks noChangeArrowheads="1"/>
              </p:cNvSpPr>
              <p:nvPr/>
            </p:nvSpPr>
            <p:spPr bwMode="auto">
              <a:xfrm>
                <a:off x="2056855" y="5621651"/>
                <a:ext cx="2271257" cy="4924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r"/>
                <a:r>
                  <a:rPr lang="en-US" altLang="ko-KR" sz="160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Design inspiration for presentation</a:t>
                </a:r>
                <a:endPara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speed"/>
              <p:cNvSpPr txBox="1">
                <a:spLocks noChangeArrowheads="1"/>
              </p:cNvSpPr>
              <p:nvPr/>
            </p:nvSpPr>
            <p:spPr bwMode="auto">
              <a:xfrm>
                <a:off x="1438275" y="5344268"/>
                <a:ext cx="2889837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/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输入文本</a:t>
                </a:r>
                <a:endPara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18" name="Group 28"/>
            <p:cNvGrpSpPr/>
            <p:nvPr/>
          </p:nvGrpSpPr>
          <p:grpSpPr>
            <a:xfrm>
              <a:off x="3107336" y="2159554"/>
              <a:ext cx="2271257" cy="769827"/>
              <a:chOff x="3186848" y="2156498"/>
              <a:chExt cx="2271257" cy="769827"/>
            </a:xfrm>
          </p:grpSpPr>
          <p:sp>
            <p:nvSpPr>
              <p:cNvPr id="19" name="speed"/>
              <p:cNvSpPr txBox="1">
                <a:spLocks noChangeArrowheads="1"/>
              </p:cNvSpPr>
              <p:nvPr/>
            </p:nvSpPr>
            <p:spPr bwMode="auto">
              <a:xfrm>
                <a:off x="3186848" y="2433882"/>
                <a:ext cx="2271257" cy="4924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r"/>
                <a:r>
                  <a:rPr lang="en-US" altLang="ko-KR" sz="160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Design inspiration for presentation</a:t>
                </a:r>
                <a:endPara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speed"/>
              <p:cNvSpPr txBox="1">
                <a:spLocks noChangeArrowheads="1"/>
              </p:cNvSpPr>
              <p:nvPr/>
            </p:nvSpPr>
            <p:spPr bwMode="auto">
              <a:xfrm>
                <a:off x="3240654" y="2156498"/>
                <a:ext cx="2217451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/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输入文本</a:t>
                </a:r>
                <a:endPara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1" name="Group 27"/>
            <p:cNvGrpSpPr/>
            <p:nvPr/>
          </p:nvGrpSpPr>
          <p:grpSpPr>
            <a:xfrm>
              <a:off x="8496102" y="3413273"/>
              <a:ext cx="2985663" cy="781257"/>
              <a:chOff x="8396712" y="3464911"/>
              <a:chExt cx="2985663" cy="781257"/>
            </a:xfrm>
          </p:grpSpPr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8396712" y="3753725"/>
                <a:ext cx="2271257" cy="4924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r>
                  <a:rPr lang="en-US" altLang="ko-KR" sz="160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Design inspiration for presentation</a:t>
                </a:r>
                <a:endPara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speed"/>
              <p:cNvSpPr txBox="1">
                <a:spLocks noChangeArrowheads="1"/>
              </p:cNvSpPr>
              <p:nvPr/>
            </p:nvSpPr>
            <p:spPr bwMode="auto">
              <a:xfrm>
                <a:off x="8396712" y="3464911"/>
                <a:ext cx="2985663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输入文本</a:t>
                </a:r>
                <a:endPara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4" name="Group 2"/>
            <p:cNvGrpSpPr/>
            <p:nvPr/>
          </p:nvGrpSpPr>
          <p:grpSpPr>
            <a:xfrm>
              <a:off x="7948947" y="5297646"/>
              <a:ext cx="2271257" cy="769826"/>
              <a:chOff x="7849557" y="5344268"/>
              <a:chExt cx="2271257" cy="769826"/>
            </a:xfrm>
          </p:grpSpPr>
          <p:sp>
            <p:nvSpPr>
              <p:cNvPr id="25" name="speed"/>
              <p:cNvSpPr txBox="1">
                <a:spLocks noChangeArrowheads="1"/>
              </p:cNvSpPr>
              <p:nvPr/>
            </p:nvSpPr>
            <p:spPr bwMode="auto">
              <a:xfrm>
                <a:off x="7849557" y="5621651"/>
                <a:ext cx="2271257" cy="4924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 anchor="t" anchorCtr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r>
                  <a:rPr lang="en-US" altLang="ko-KR" sz="1600" dirty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Design inspiration for presentation</a:t>
                </a:r>
              </a:p>
            </p:txBody>
          </p:sp>
          <p:sp>
            <p:nvSpPr>
              <p:cNvPr id="26" name="speed"/>
              <p:cNvSpPr txBox="1">
                <a:spLocks noChangeArrowheads="1"/>
              </p:cNvSpPr>
              <p:nvPr/>
            </p:nvSpPr>
            <p:spPr bwMode="auto">
              <a:xfrm>
                <a:off x="7849557" y="5344268"/>
                <a:ext cx="2217451" cy="27699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r>
                  <a:rPr lang="zh-CN" altLang="en-US" sz="2000" dirty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</a:rPr>
                  <a:t>输入文本</a:t>
                </a:r>
                <a:endParaRPr lang="en-US" altLang="ko-KR" sz="20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7" name="Group 70"/>
            <p:cNvGrpSpPr/>
            <p:nvPr/>
          </p:nvGrpSpPr>
          <p:grpSpPr>
            <a:xfrm>
              <a:off x="6621508" y="5069119"/>
              <a:ext cx="1226880" cy="1226880"/>
              <a:chOff x="6768607" y="5216218"/>
              <a:chExt cx="932682" cy="932682"/>
            </a:xfrm>
          </p:grpSpPr>
          <p:sp>
            <p:nvSpPr>
              <p:cNvPr id="28" name="타원 75"/>
              <p:cNvSpPr/>
              <p:nvPr/>
            </p:nvSpPr>
            <p:spPr>
              <a:xfrm>
                <a:off x="6768607" y="5216218"/>
                <a:ext cx="932682" cy="932682"/>
              </a:xfrm>
              <a:prstGeom prst="ellipse">
                <a:avLst/>
              </a:prstGeom>
              <a:solidFill>
                <a:srgbClr val="595959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67"/>
              <p:cNvSpPr>
                <a:spLocks noEditPoints="1"/>
              </p:cNvSpPr>
              <p:nvPr/>
            </p:nvSpPr>
            <p:spPr bwMode="auto">
              <a:xfrm>
                <a:off x="6968682" y="5440353"/>
                <a:ext cx="532532" cy="484412"/>
              </a:xfrm>
              <a:custGeom>
                <a:avLst/>
                <a:gdLst>
                  <a:gd name="T0" fmla="*/ 348 w 498"/>
                  <a:gd name="T1" fmla="*/ 251 h 453"/>
                  <a:gd name="T2" fmla="*/ 340 w 498"/>
                  <a:gd name="T3" fmla="*/ 252 h 453"/>
                  <a:gd name="T4" fmla="*/ 376 w 498"/>
                  <a:gd name="T5" fmla="*/ 185 h 453"/>
                  <a:gd name="T6" fmla="*/ 407 w 498"/>
                  <a:gd name="T7" fmla="*/ 194 h 453"/>
                  <a:gd name="T8" fmla="*/ 470 w 498"/>
                  <a:gd name="T9" fmla="*/ 103 h 453"/>
                  <a:gd name="T10" fmla="*/ 495 w 498"/>
                  <a:gd name="T11" fmla="*/ 93 h 453"/>
                  <a:gd name="T12" fmla="*/ 484 w 498"/>
                  <a:gd name="T13" fmla="*/ 68 h 453"/>
                  <a:gd name="T14" fmla="*/ 459 w 498"/>
                  <a:gd name="T15" fmla="*/ 79 h 453"/>
                  <a:gd name="T16" fmla="*/ 394 w 498"/>
                  <a:gd name="T17" fmla="*/ 162 h 453"/>
                  <a:gd name="T18" fmla="*/ 356 w 498"/>
                  <a:gd name="T19" fmla="*/ 140 h 453"/>
                  <a:gd name="T20" fmla="*/ 300 w 498"/>
                  <a:gd name="T21" fmla="*/ 34 h 453"/>
                  <a:gd name="T22" fmla="*/ 185 w 498"/>
                  <a:gd name="T23" fmla="*/ 0 h 453"/>
                  <a:gd name="T24" fmla="*/ 79 w 498"/>
                  <a:gd name="T25" fmla="*/ 57 h 453"/>
                  <a:gd name="T26" fmla="*/ 44 w 498"/>
                  <a:gd name="T27" fmla="*/ 175 h 453"/>
                  <a:gd name="T28" fmla="*/ 88 w 498"/>
                  <a:gd name="T29" fmla="*/ 306 h 453"/>
                  <a:gd name="T30" fmla="*/ 38 w 498"/>
                  <a:gd name="T31" fmla="*/ 280 h 453"/>
                  <a:gd name="T32" fmla="*/ 15 w 498"/>
                  <a:gd name="T33" fmla="*/ 266 h 453"/>
                  <a:gd name="T34" fmla="*/ 0 w 498"/>
                  <a:gd name="T35" fmla="*/ 288 h 453"/>
                  <a:gd name="T36" fmla="*/ 25 w 498"/>
                  <a:gd name="T37" fmla="*/ 302 h 453"/>
                  <a:gd name="T38" fmla="*/ 69 w 498"/>
                  <a:gd name="T39" fmla="*/ 338 h 453"/>
                  <a:gd name="T40" fmla="*/ 96 w 498"/>
                  <a:gd name="T41" fmla="*/ 338 h 453"/>
                  <a:gd name="T42" fmla="*/ 117 w 498"/>
                  <a:gd name="T43" fmla="*/ 289 h 453"/>
                  <a:gd name="T44" fmla="*/ 201 w 498"/>
                  <a:gd name="T45" fmla="*/ 313 h 453"/>
                  <a:gd name="T46" fmla="*/ 292 w 498"/>
                  <a:gd name="T47" fmla="*/ 284 h 453"/>
                  <a:gd name="T48" fmla="*/ 295 w 498"/>
                  <a:gd name="T49" fmla="*/ 301 h 453"/>
                  <a:gd name="T50" fmla="*/ 297 w 498"/>
                  <a:gd name="T51" fmla="*/ 305 h 453"/>
                  <a:gd name="T52" fmla="*/ 447 w 498"/>
                  <a:gd name="T53" fmla="*/ 453 h 453"/>
                  <a:gd name="T54" fmla="*/ 497 w 498"/>
                  <a:gd name="T55" fmla="*/ 413 h 453"/>
                  <a:gd name="T56" fmla="*/ 481 w 498"/>
                  <a:gd name="T57" fmla="*/ 83 h 453"/>
                  <a:gd name="T58" fmla="*/ 346 w 498"/>
                  <a:gd name="T59" fmla="*/ 268 h 453"/>
                  <a:gd name="T60" fmla="*/ 68 w 498"/>
                  <a:gd name="T61" fmla="*/ 101 h 453"/>
                  <a:gd name="T62" fmla="*/ 146 w 498"/>
                  <a:gd name="T63" fmla="*/ 25 h 453"/>
                  <a:gd name="T64" fmla="*/ 255 w 498"/>
                  <a:gd name="T65" fmla="*/ 25 h 453"/>
                  <a:gd name="T66" fmla="*/ 333 w 498"/>
                  <a:gd name="T67" fmla="*/ 101 h 453"/>
                  <a:gd name="T68" fmla="*/ 329 w 498"/>
                  <a:gd name="T69" fmla="*/ 156 h 453"/>
                  <a:gd name="T70" fmla="*/ 292 w 498"/>
                  <a:gd name="T71" fmla="*/ 64 h 453"/>
                  <a:gd name="T72" fmla="*/ 201 w 498"/>
                  <a:gd name="T73" fmla="*/ 27 h 453"/>
                  <a:gd name="T74" fmla="*/ 109 w 498"/>
                  <a:gd name="T75" fmla="*/ 66 h 453"/>
                  <a:gd name="T76" fmla="*/ 71 w 498"/>
                  <a:gd name="T77" fmla="*/ 156 h 453"/>
                  <a:gd name="T78" fmla="*/ 109 w 498"/>
                  <a:gd name="T79" fmla="*/ 247 h 453"/>
                  <a:gd name="T80" fmla="*/ 67 w 498"/>
                  <a:gd name="T81" fmla="*/ 205 h 453"/>
                  <a:gd name="T82" fmla="*/ 204 w 498"/>
                  <a:gd name="T83" fmla="*/ 175 h 453"/>
                  <a:gd name="T84" fmla="*/ 294 w 498"/>
                  <a:gd name="T85" fmla="*/ 224 h 453"/>
                  <a:gd name="T86" fmla="*/ 212 w 498"/>
                  <a:gd name="T87" fmla="*/ 271 h 453"/>
                  <a:gd name="T88" fmla="*/ 140 w 498"/>
                  <a:gd name="T89" fmla="*/ 255 h 453"/>
                  <a:gd name="T90" fmla="*/ 197 w 498"/>
                  <a:gd name="T91" fmla="*/ 139 h 453"/>
                  <a:gd name="T92" fmla="*/ 187 w 498"/>
                  <a:gd name="T93" fmla="*/ 164 h 453"/>
                  <a:gd name="T94" fmla="*/ 91 w 498"/>
                  <a:gd name="T95" fmla="*/ 190 h 453"/>
                  <a:gd name="T96" fmla="*/ 99 w 498"/>
                  <a:gd name="T97" fmla="*/ 102 h 453"/>
                  <a:gd name="T98" fmla="*/ 167 w 498"/>
                  <a:gd name="T99" fmla="*/ 46 h 453"/>
                  <a:gd name="T100" fmla="*/ 255 w 498"/>
                  <a:gd name="T101" fmla="*/ 55 h 453"/>
                  <a:gd name="T102" fmla="*/ 311 w 498"/>
                  <a:gd name="T103" fmla="*/ 123 h 453"/>
                  <a:gd name="T104" fmla="*/ 201 w 498"/>
                  <a:gd name="T105" fmla="*/ 299 h 453"/>
                  <a:gd name="T106" fmla="*/ 125 w 498"/>
                  <a:gd name="T107" fmla="*/ 277 h 453"/>
                  <a:gd name="T108" fmla="*/ 214 w 498"/>
                  <a:gd name="T109" fmla="*/ 285 h 453"/>
                  <a:gd name="T110" fmla="*/ 299 w 498"/>
                  <a:gd name="T111" fmla="*/ 239 h 453"/>
                  <a:gd name="T112" fmla="*/ 341 w 498"/>
                  <a:gd name="T113" fmla="*/ 181 h 453"/>
                  <a:gd name="T114" fmla="*/ 308 w 498"/>
                  <a:gd name="T115" fmla="*/ 250 h 453"/>
                  <a:gd name="T116" fmla="*/ 288 w 498"/>
                  <a:gd name="T117" fmla="*/ 269 h 453"/>
                  <a:gd name="T118" fmla="*/ 225 w 498"/>
                  <a:gd name="T119" fmla="*/ 297 h 453"/>
                  <a:gd name="T120" fmla="*/ 307 w 498"/>
                  <a:gd name="T121" fmla="*/ 272 h 453"/>
                  <a:gd name="T122" fmla="*/ 310 w 498"/>
                  <a:gd name="T123" fmla="*/ 283 h 453"/>
                  <a:gd name="T124" fmla="*/ 483 w 498"/>
                  <a:gd name="T125" fmla="*/ 41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8" h="453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0" y="82"/>
                    </a:lnTo>
                    <a:lnTo>
                      <a:pt x="481" y="83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198" y="174"/>
                    </a:lnTo>
                    <a:lnTo>
                      <a:pt x="204" y="175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47" y="436"/>
                    </a:lnTo>
                    <a:lnTo>
                      <a:pt x="481" y="403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/>
              </a:p>
            </p:txBody>
          </p:sp>
        </p:grpSp>
        <p:grpSp>
          <p:nvGrpSpPr>
            <p:cNvPr id="30" name="Group 74"/>
            <p:cNvGrpSpPr/>
            <p:nvPr/>
          </p:nvGrpSpPr>
          <p:grpSpPr>
            <a:xfrm>
              <a:off x="5482560" y="1931027"/>
              <a:ext cx="1226880" cy="1226880"/>
              <a:chOff x="5612317" y="2078126"/>
              <a:chExt cx="932682" cy="932682"/>
            </a:xfrm>
          </p:grpSpPr>
          <p:sp>
            <p:nvSpPr>
              <p:cNvPr id="31" name="타원 84"/>
              <p:cNvSpPr/>
              <p:nvPr/>
            </p:nvSpPr>
            <p:spPr>
              <a:xfrm>
                <a:off x="5612317" y="2078126"/>
                <a:ext cx="932682" cy="932682"/>
              </a:xfrm>
              <a:prstGeom prst="ellipse">
                <a:avLst/>
              </a:prstGeom>
              <a:solidFill>
                <a:srgbClr val="E0B07E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32" name="Group 36"/>
              <p:cNvGrpSpPr/>
              <p:nvPr/>
            </p:nvGrpSpPr>
            <p:grpSpPr>
              <a:xfrm>
                <a:off x="5854096" y="2288895"/>
                <a:ext cx="449124" cy="511145"/>
                <a:chOff x="8605838" y="5640388"/>
                <a:chExt cx="666750" cy="758825"/>
              </a:xfrm>
              <a:solidFill>
                <a:schemeClr val="bg1"/>
              </a:solidFill>
            </p:grpSpPr>
            <p:sp>
              <p:nvSpPr>
                <p:cNvPr id="33" name="Freeform 71"/>
                <p:cNvSpPr>
                  <a:spLocks noEditPoints="1"/>
                </p:cNvSpPr>
                <p:nvPr/>
              </p:nvSpPr>
              <p:spPr bwMode="auto">
                <a:xfrm>
                  <a:off x="8610600" y="5640388"/>
                  <a:ext cx="661988" cy="468313"/>
                </a:xfrm>
                <a:custGeom>
                  <a:avLst/>
                  <a:gdLst>
                    <a:gd name="T0" fmla="*/ 292 w 417"/>
                    <a:gd name="T1" fmla="*/ 113 h 295"/>
                    <a:gd name="T2" fmla="*/ 292 w 417"/>
                    <a:gd name="T3" fmla="*/ 0 h 295"/>
                    <a:gd name="T4" fmla="*/ 0 w 417"/>
                    <a:gd name="T5" fmla="*/ 0 h 295"/>
                    <a:gd name="T6" fmla="*/ 0 w 417"/>
                    <a:gd name="T7" fmla="*/ 211 h 295"/>
                    <a:gd name="T8" fmla="*/ 57 w 417"/>
                    <a:gd name="T9" fmla="*/ 211 h 295"/>
                    <a:gd name="T10" fmla="*/ 119 w 417"/>
                    <a:gd name="T11" fmla="*/ 273 h 295"/>
                    <a:gd name="T12" fmla="*/ 119 w 417"/>
                    <a:gd name="T13" fmla="*/ 211 h 295"/>
                    <a:gd name="T14" fmla="*/ 227 w 417"/>
                    <a:gd name="T15" fmla="*/ 211 h 295"/>
                    <a:gd name="T16" fmla="*/ 227 w 417"/>
                    <a:gd name="T17" fmla="*/ 252 h 295"/>
                    <a:gd name="T18" fmla="*/ 337 w 417"/>
                    <a:gd name="T19" fmla="*/ 252 h 295"/>
                    <a:gd name="T20" fmla="*/ 337 w 417"/>
                    <a:gd name="T21" fmla="*/ 295 h 295"/>
                    <a:gd name="T22" fmla="*/ 381 w 417"/>
                    <a:gd name="T23" fmla="*/ 252 h 295"/>
                    <a:gd name="T24" fmla="*/ 417 w 417"/>
                    <a:gd name="T25" fmla="*/ 252 h 295"/>
                    <a:gd name="T26" fmla="*/ 417 w 417"/>
                    <a:gd name="T27" fmla="*/ 113 h 295"/>
                    <a:gd name="T28" fmla="*/ 292 w 417"/>
                    <a:gd name="T29" fmla="*/ 113 h 295"/>
                    <a:gd name="T30" fmla="*/ 104 w 417"/>
                    <a:gd name="T31" fmla="*/ 197 h 295"/>
                    <a:gd name="T32" fmla="*/ 104 w 417"/>
                    <a:gd name="T33" fmla="*/ 239 h 295"/>
                    <a:gd name="T34" fmla="*/ 62 w 417"/>
                    <a:gd name="T35" fmla="*/ 197 h 295"/>
                    <a:gd name="T36" fmla="*/ 14 w 417"/>
                    <a:gd name="T37" fmla="*/ 197 h 295"/>
                    <a:gd name="T38" fmla="*/ 14 w 417"/>
                    <a:gd name="T39" fmla="*/ 14 h 295"/>
                    <a:gd name="T40" fmla="*/ 278 w 417"/>
                    <a:gd name="T41" fmla="*/ 14 h 295"/>
                    <a:gd name="T42" fmla="*/ 278 w 417"/>
                    <a:gd name="T43" fmla="*/ 197 h 295"/>
                    <a:gd name="T44" fmla="*/ 104 w 417"/>
                    <a:gd name="T45" fmla="*/ 197 h 295"/>
                    <a:gd name="T46" fmla="*/ 403 w 417"/>
                    <a:gd name="T47" fmla="*/ 238 h 295"/>
                    <a:gd name="T48" fmla="*/ 374 w 417"/>
                    <a:gd name="T49" fmla="*/ 238 h 295"/>
                    <a:gd name="T50" fmla="*/ 351 w 417"/>
                    <a:gd name="T51" fmla="*/ 260 h 295"/>
                    <a:gd name="T52" fmla="*/ 351 w 417"/>
                    <a:gd name="T53" fmla="*/ 238 h 295"/>
                    <a:gd name="T54" fmla="*/ 241 w 417"/>
                    <a:gd name="T55" fmla="*/ 238 h 295"/>
                    <a:gd name="T56" fmla="*/ 241 w 417"/>
                    <a:gd name="T57" fmla="*/ 211 h 295"/>
                    <a:gd name="T58" fmla="*/ 292 w 417"/>
                    <a:gd name="T59" fmla="*/ 211 h 295"/>
                    <a:gd name="T60" fmla="*/ 292 w 417"/>
                    <a:gd name="T61" fmla="*/ 127 h 295"/>
                    <a:gd name="T62" fmla="*/ 403 w 417"/>
                    <a:gd name="T63" fmla="*/ 127 h 295"/>
                    <a:gd name="T64" fmla="*/ 403 w 417"/>
                    <a:gd name="T65" fmla="*/ 238 h 2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17" h="295">
                      <a:moveTo>
                        <a:pt x="292" y="113"/>
                      </a:moveTo>
                      <a:lnTo>
                        <a:pt x="292" y="0"/>
                      </a:lnTo>
                      <a:lnTo>
                        <a:pt x="0" y="0"/>
                      </a:lnTo>
                      <a:lnTo>
                        <a:pt x="0" y="211"/>
                      </a:lnTo>
                      <a:lnTo>
                        <a:pt x="57" y="211"/>
                      </a:lnTo>
                      <a:lnTo>
                        <a:pt x="119" y="273"/>
                      </a:lnTo>
                      <a:lnTo>
                        <a:pt x="119" y="211"/>
                      </a:lnTo>
                      <a:lnTo>
                        <a:pt x="227" y="211"/>
                      </a:lnTo>
                      <a:lnTo>
                        <a:pt x="227" y="252"/>
                      </a:lnTo>
                      <a:lnTo>
                        <a:pt x="337" y="252"/>
                      </a:lnTo>
                      <a:lnTo>
                        <a:pt x="337" y="295"/>
                      </a:lnTo>
                      <a:lnTo>
                        <a:pt x="381" y="252"/>
                      </a:lnTo>
                      <a:lnTo>
                        <a:pt x="417" y="252"/>
                      </a:lnTo>
                      <a:lnTo>
                        <a:pt x="417" y="113"/>
                      </a:lnTo>
                      <a:lnTo>
                        <a:pt x="292" y="113"/>
                      </a:lnTo>
                      <a:close/>
                      <a:moveTo>
                        <a:pt x="104" y="197"/>
                      </a:moveTo>
                      <a:lnTo>
                        <a:pt x="104" y="239"/>
                      </a:lnTo>
                      <a:lnTo>
                        <a:pt x="62" y="197"/>
                      </a:lnTo>
                      <a:lnTo>
                        <a:pt x="14" y="197"/>
                      </a:lnTo>
                      <a:lnTo>
                        <a:pt x="14" y="14"/>
                      </a:lnTo>
                      <a:lnTo>
                        <a:pt x="278" y="14"/>
                      </a:lnTo>
                      <a:lnTo>
                        <a:pt x="278" y="197"/>
                      </a:lnTo>
                      <a:lnTo>
                        <a:pt x="104" y="197"/>
                      </a:lnTo>
                      <a:close/>
                      <a:moveTo>
                        <a:pt x="403" y="238"/>
                      </a:moveTo>
                      <a:lnTo>
                        <a:pt x="374" y="238"/>
                      </a:lnTo>
                      <a:lnTo>
                        <a:pt x="351" y="260"/>
                      </a:lnTo>
                      <a:lnTo>
                        <a:pt x="351" y="238"/>
                      </a:lnTo>
                      <a:lnTo>
                        <a:pt x="241" y="238"/>
                      </a:lnTo>
                      <a:lnTo>
                        <a:pt x="241" y="211"/>
                      </a:lnTo>
                      <a:lnTo>
                        <a:pt x="292" y="211"/>
                      </a:lnTo>
                      <a:lnTo>
                        <a:pt x="292" y="127"/>
                      </a:lnTo>
                      <a:lnTo>
                        <a:pt x="403" y="127"/>
                      </a:lnTo>
                      <a:lnTo>
                        <a:pt x="403" y="2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4" name="Freeform 72"/>
                <p:cNvSpPr>
                  <a:spLocks noEditPoints="1"/>
                </p:cNvSpPr>
                <p:nvPr/>
              </p:nvSpPr>
              <p:spPr bwMode="auto">
                <a:xfrm>
                  <a:off x="8605838" y="6008688"/>
                  <a:ext cx="488950" cy="390525"/>
                </a:xfrm>
                <a:custGeom>
                  <a:avLst/>
                  <a:gdLst>
                    <a:gd name="T0" fmla="*/ 220 w 308"/>
                    <a:gd name="T1" fmla="*/ 70 h 246"/>
                    <a:gd name="T2" fmla="*/ 222 w 308"/>
                    <a:gd name="T3" fmla="*/ 18 h 246"/>
                    <a:gd name="T4" fmla="*/ 201 w 308"/>
                    <a:gd name="T5" fmla="*/ 0 h 246"/>
                    <a:gd name="T6" fmla="*/ 179 w 308"/>
                    <a:gd name="T7" fmla="*/ 0 h 246"/>
                    <a:gd name="T8" fmla="*/ 135 w 308"/>
                    <a:gd name="T9" fmla="*/ 91 h 246"/>
                    <a:gd name="T10" fmla="*/ 99 w 308"/>
                    <a:gd name="T11" fmla="*/ 106 h 246"/>
                    <a:gd name="T12" fmla="*/ 114 w 308"/>
                    <a:gd name="T13" fmla="*/ 229 h 246"/>
                    <a:gd name="T14" fmla="*/ 147 w 308"/>
                    <a:gd name="T15" fmla="*/ 215 h 246"/>
                    <a:gd name="T16" fmla="*/ 238 w 308"/>
                    <a:gd name="T17" fmla="*/ 225 h 246"/>
                    <a:gd name="T18" fmla="*/ 269 w 308"/>
                    <a:gd name="T19" fmla="*/ 221 h 246"/>
                    <a:gd name="T20" fmla="*/ 280 w 308"/>
                    <a:gd name="T21" fmla="*/ 200 h 246"/>
                    <a:gd name="T22" fmla="*/ 283 w 308"/>
                    <a:gd name="T23" fmla="*/ 184 h 246"/>
                    <a:gd name="T24" fmla="*/ 294 w 308"/>
                    <a:gd name="T25" fmla="*/ 165 h 246"/>
                    <a:gd name="T26" fmla="*/ 288 w 308"/>
                    <a:gd name="T27" fmla="*/ 149 h 246"/>
                    <a:gd name="T28" fmla="*/ 298 w 308"/>
                    <a:gd name="T29" fmla="*/ 129 h 246"/>
                    <a:gd name="T30" fmla="*/ 305 w 308"/>
                    <a:gd name="T31" fmla="*/ 106 h 246"/>
                    <a:gd name="T32" fmla="*/ 306 w 308"/>
                    <a:gd name="T33" fmla="*/ 84 h 246"/>
                    <a:gd name="T34" fmla="*/ 288 w 308"/>
                    <a:gd name="T35" fmla="*/ 70 h 246"/>
                    <a:gd name="T36" fmla="*/ 293 w 308"/>
                    <a:gd name="T37" fmla="*/ 98 h 246"/>
                    <a:gd name="T38" fmla="*/ 233 w 308"/>
                    <a:gd name="T39" fmla="*/ 104 h 246"/>
                    <a:gd name="T40" fmla="*/ 224 w 308"/>
                    <a:gd name="T41" fmla="*/ 93 h 246"/>
                    <a:gd name="T42" fmla="*/ 231 w 308"/>
                    <a:gd name="T43" fmla="*/ 84 h 246"/>
                    <a:gd name="T44" fmla="*/ 287 w 308"/>
                    <a:gd name="T45" fmla="*/ 84 h 246"/>
                    <a:gd name="T46" fmla="*/ 284 w 308"/>
                    <a:gd name="T47" fmla="*/ 129 h 246"/>
                    <a:gd name="T48" fmla="*/ 274 w 308"/>
                    <a:gd name="T49" fmla="*/ 140 h 246"/>
                    <a:gd name="T50" fmla="*/ 217 w 308"/>
                    <a:gd name="T51" fmla="*/ 136 h 246"/>
                    <a:gd name="T52" fmla="*/ 217 w 308"/>
                    <a:gd name="T53" fmla="*/ 121 h 246"/>
                    <a:gd name="T54" fmla="*/ 274 w 308"/>
                    <a:gd name="T55" fmla="*/ 118 h 246"/>
                    <a:gd name="T56" fmla="*/ 284 w 308"/>
                    <a:gd name="T57" fmla="*/ 129 h 246"/>
                    <a:gd name="T58" fmla="*/ 114 w 308"/>
                    <a:gd name="T59" fmla="*/ 215 h 246"/>
                    <a:gd name="T60" fmla="*/ 142 w 308"/>
                    <a:gd name="T61" fmla="*/ 113 h 246"/>
                    <a:gd name="T62" fmla="*/ 184 w 308"/>
                    <a:gd name="T63" fmla="*/ 58 h 246"/>
                    <a:gd name="T64" fmla="*/ 201 w 308"/>
                    <a:gd name="T65" fmla="*/ 16 h 246"/>
                    <a:gd name="T66" fmla="*/ 202 w 308"/>
                    <a:gd name="T67" fmla="*/ 80 h 246"/>
                    <a:gd name="T68" fmla="*/ 203 w 308"/>
                    <a:gd name="T69" fmla="*/ 84 h 246"/>
                    <a:gd name="T70" fmla="*/ 203 w 308"/>
                    <a:gd name="T71" fmla="*/ 112 h 246"/>
                    <a:gd name="T72" fmla="*/ 183 w 308"/>
                    <a:gd name="T73" fmla="*/ 141 h 246"/>
                    <a:gd name="T74" fmla="*/ 148 w 308"/>
                    <a:gd name="T75" fmla="*/ 160 h 246"/>
                    <a:gd name="T76" fmla="*/ 166 w 308"/>
                    <a:gd name="T77" fmla="*/ 162 h 246"/>
                    <a:gd name="T78" fmla="*/ 203 w 308"/>
                    <a:gd name="T79" fmla="*/ 142 h 246"/>
                    <a:gd name="T80" fmla="*/ 198 w 308"/>
                    <a:gd name="T81" fmla="*/ 153 h 246"/>
                    <a:gd name="T82" fmla="*/ 197 w 308"/>
                    <a:gd name="T83" fmla="*/ 174 h 246"/>
                    <a:gd name="T84" fmla="*/ 197 w 308"/>
                    <a:gd name="T85" fmla="*/ 190 h 246"/>
                    <a:gd name="T86" fmla="*/ 198 w 308"/>
                    <a:gd name="T87" fmla="*/ 211 h 246"/>
                    <a:gd name="T88" fmla="*/ 153 w 308"/>
                    <a:gd name="T89" fmla="*/ 203 h 246"/>
                    <a:gd name="T90" fmla="*/ 219 w 308"/>
                    <a:gd name="T91" fmla="*/ 210 h 246"/>
                    <a:gd name="T92" fmla="*/ 209 w 308"/>
                    <a:gd name="T93" fmla="*/ 200 h 246"/>
                    <a:gd name="T94" fmla="*/ 255 w 308"/>
                    <a:gd name="T95" fmla="*/ 189 h 246"/>
                    <a:gd name="T96" fmla="*/ 266 w 308"/>
                    <a:gd name="T97" fmla="*/ 200 h 246"/>
                    <a:gd name="T98" fmla="*/ 255 w 308"/>
                    <a:gd name="T99" fmla="*/ 210 h 246"/>
                    <a:gd name="T100" fmla="*/ 219 w 308"/>
                    <a:gd name="T101" fmla="*/ 175 h 246"/>
                    <a:gd name="T102" fmla="*/ 209 w 308"/>
                    <a:gd name="T103" fmla="*/ 165 h 246"/>
                    <a:gd name="T104" fmla="*/ 225 w 308"/>
                    <a:gd name="T105" fmla="*/ 154 h 246"/>
                    <a:gd name="T106" fmla="*/ 279 w 308"/>
                    <a:gd name="T107" fmla="*/ 160 h 246"/>
                    <a:gd name="T108" fmla="*/ 273 w 308"/>
                    <a:gd name="T109" fmla="*/ 174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08" h="246">
                      <a:moveTo>
                        <a:pt x="283" y="68"/>
                      </a:moveTo>
                      <a:lnTo>
                        <a:pt x="233" y="68"/>
                      </a:lnTo>
                      <a:lnTo>
                        <a:pt x="233" y="68"/>
                      </a:lnTo>
                      <a:lnTo>
                        <a:pt x="231" y="70"/>
                      </a:lnTo>
                      <a:lnTo>
                        <a:pt x="220" y="70"/>
                      </a:lnTo>
                      <a:lnTo>
                        <a:pt x="225" y="55"/>
                      </a:lnTo>
                      <a:lnTo>
                        <a:pt x="225" y="30"/>
                      </a:lnTo>
                      <a:lnTo>
                        <a:pt x="225" y="30"/>
                      </a:lnTo>
                      <a:lnTo>
                        <a:pt x="224" y="23"/>
                      </a:lnTo>
                      <a:lnTo>
                        <a:pt x="222" y="18"/>
                      </a:lnTo>
                      <a:lnTo>
                        <a:pt x="219" y="13"/>
                      </a:lnTo>
                      <a:lnTo>
                        <a:pt x="216" y="9"/>
                      </a:lnTo>
                      <a:lnTo>
                        <a:pt x="212" y="5"/>
                      </a:lnTo>
                      <a:lnTo>
                        <a:pt x="206" y="3"/>
                      </a:lnTo>
                      <a:lnTo>
                        <a:pt x="201" y="0"/>
                      </a:lnTo>
                      <a:lnTo>
                        <a:pt x="195" y="0"/>
                      </a:lnTo>
                      <a:lnTo>
                        <a:pt x="188" y="0"/>
                      </a:lnTo>
                      <a:lnTo>
                        <a:pt x="188" y="0"/>
                      </a:lnTo>
                      <a:lnTo>
                        <a:pt x="186" y="0"/>
                      </a:lnTo>
                      <a:lnTo>
                        <a:pt x="179" y="0"/>
                      </a:lnTo>
                      <a:lnTo>
                        <a:pt x="179" y="39"/>
                      </a:lnTo>
                      <a:lnTo>
                        <a:pt x="173" y="49"/>
                      </a:lnTo>
                      <a:lnTo>
                        <a:pt x="141" y="84"/>
                      </a:lnTo>
                      <a:lnTo>
                        <a:pt x="141" y="84"/>
                      </a:lnTo>
                      <a:lnTo>
                        <a:pt x="135" y="91"/>
                      </a:lnTo>
                      <a:lnTo>
                        <a:pt x="114" y="91"/>
                      </a:lnTo>
                      <a:lnTo>
                        <a:pt x="103" y="91"/>
                      </a:lnTo>
                      <a:lnTo>
                        <a:pt x="0" y="91"/>
                      </a:lnTo>
                      <a:lnTo>
                        <a:pt x="0" y="106"/>
                      </a:lnTo>
                      <a:lnTo>
                        <a:pt x="99" y="106"/>
                      </a:lnTo>
                      <a:lnTo>
                        <a:pt x="99" y="230"/>
                      </a:lnTo>
                      <a:lnTo>
                        <a:pt x="0" y="230"/>
                      </a:lnTo>
                      <a:lnTo>
                        <a:pt x="0" y="246"/>
                      </a:lnTo>
                      <a:lnTo>
                        <a:pt x="114" y="246"/>
                      </a:lnTo>
                      <a:lnTo>
                        <a:pt x="114" y="229"/>
                      </a:lnTo>
                      <a:lnTo>
                        <a:pt x="136" y="229"/>
                      </a:lnTo>
                      <a:lnTo>
                        <a:pt x="136" y="209"/>
                      </a:lnTo>
                      <a:lnTo>
                        <a:pt x="139" y="209"/>
                      </a:lnTo>
                      <a:lnTo>
                        <a:pt x="139" y="209"/>
                      </a:lnTo>
                      <a:lnTo>
                        <a:pt x="147" y="215"/>
                      </a:lnTo>
                      <a:lnTo>
                        <a:pt x="156" y="221"/>
                      </a:lnTo>
                      <a:lnTo>
                        <a:pt x="164" y="224"/>
                      </a:lnTo>
                      <a:lnTo>
                        <a:pt x="174" y="225"/>
                      </a:lnTo>
                      <a:lnTo>
                        <a:pt x="238" y="225"/>
                      </a:lnTo>
                      <a:lnTo>
                        <a:pt x="238" y="225"/>
                      </a:lnTo>
                      <a:lnTo>
                        <a:pt x="255" y="225"/>
                      </a:lnTo>
                      <a:lnTo>
                        <a:pt x="255" y="225"/>
                      </a:lnTo>
                      <a:lnTo>
                        <a:pt x="260" y="224"/>
                      </a:lnTo>
                      <a:lnTo>
                        <a:pt x="265" y="223"/>
                      </a:lnTo>
                      <a:lnTo>
                        <a:pt x="269" y="221"/>
                      </a:lnTo>
                      <a:lnTo>
                        <a:pt x="272" y="217"/>
                      </a:lnTo>
                      <a:lnTo>
                        <a:pt x="276" y="213"/>
                      </a:lnTo>
                      <a:lnTo>
                        <a:pt x="278" y="210"/>
                      </a:lnTo>
                      <a:lnTo>
                        <a:pt x="280" y="205"/>
                      </a:lnTo>
                      <a:lnTo>
                        <a:pt x="280" y="200"/>
                      </a:lnTo>
                      <a:lnTo>
                        <a:pt x="280" y="200"/>
                      </a:lnTo>
                      <a:lnTo>
                        <a:pt x="279" y="194"/>
                      </a:lnTo>
                      <a:lnTo>
                        <a:pt x="277" y="188"/>
                      </a:lnTo>
                      <a:lnTo>
                        <a:pt x="277" y="188"/>
                      </a:lnTo>
                      <a:lnTo>
                        <a:pt x="283" y="184"/>
                      </a:lnTo>
                      <a:lnTo>
                        <a:pt x="290" y="179"/>
                      </a:lnTo>
                      <a:lnTo>
                        <a:pt x="293" y="172"/>
                      </a:lnTo>
                      <a:lnTo>
                        <a:pt x="294" y="169"/>
                      </a:lnTo>
                      <a:lnTo>
                        <a:pt x="294" y="165"/>
                      </a:lnTo>
                      <a:lnTo>
                        <a:pt x="294" y="165"/>
                      </a:lnTo>
                      <a:lnTo>
                        <a:pt x="294" y="160"/>
                      </a:lnTo>
                      <a:lnTo>
                        <a:pt x="293" y="156"/>
                      </a:lnTo>
                      <a:lnTo>
                        <a:pt x="291" y="153"/>
                      </a:lnTo>
                      <a:lnTo>
                        <a:pt x="288" y="149"/>
                      </a:lnTo>
                      <a:lnTo>
                        <a:pt x="288" y="149"/>
                      </a:lnTo>
                      <a:lnTo>
                        <a:pt x="293" y="145"/>
                      </a:lnTo>
                      <a:lnTo>
                        <a:pt x="296" y="141"/>
                      </a:lnTo>
                      <a:lnTo>
                        <a:pt x="298" y="135"/>
                      </a:lnTo>
                      <a:lnTo>
                        <a:pt x="298" y="129"/>
                      </a:lnTo>
                      <a:lnTo>
                        <a:pt x="298" y="129"/>
                      </a:lnTo>
                      <a:lnTo>
                        <a:pt x="297" y="121"/>
                      </a:lnTo>
                      <a:lnTo>
                        <a:pt x="295" y="116"/>
                      </a:lnTo>
                      <a:lnTo>
                        <a:pt x="295" y="116"/>
                      </a:lnTo>
                      <a:lnTo>
                        <a:pt x="300" y="112"/>
                      </a:lnTo>
                      <a:lnTo>
                        <a:pt x="305" y="106"/>
                      </a:lnTo>
                      <a:lnTo>
                        <a:pt x="307" y="101"/>
                      </a:lnTo>
                      <a:lnTo>
                        <a:pt x="308" y="93"/>
                      </a:lnTo>
                      <a:lnTo>
                        <a:pt x="308" y="93"/>
                      </a:lnTo>
                      <a:lnTo>
                        <a:pt x="308" y="89"/>
                      </a:lnTo>
                      <a:lnTo>
                        <a:pt x="306" y="84"/>
                      </a:lnTo>
                      <a:lnTo>
                        <a:pt x="304" y="79"/>
                      </a:lnTo>
                      <a:lnTo>
                        <a:pt x="300" y="76"/>
                      </a:lnTo>
                      <a:lnTo>
                        <a:pt x="297" y="73"/>
                      </a:lnTo>
                      <a:lnTo>
                        <a:pt x="293" y="71"/>
                      </a:lnTo>
                      <a:lnTo>
                        <a:pt x="288" y="70"/>
                      </a:lnTo>
                      <a:lnTo>
                        <a:pt x="283" y="68"/>
                      </a:lnTo>
                      <a:lnTo>
                        <a:pt x="283" y="68"/>
                      </a:lnTo>
                      <a:close/>
                      <a:moveTo>
                        <a:pt x="294" y="93"/>
                      </a:moveTo>
                      <a:lnTo>
                        <a:pt x="294" y="93"/>
                      </a:lnTo>
                      <a:lnTo>
                        <a:pt x="293" y="98"/>
                      </a:lnTo>
                      <a:lnTo>
                        <a:pt x="291" y="101"/>
                      </a:lnTo>
                      <a:lnTo>
                        <a:pt x="287" y="103"/>
                      </a:lnTo>
                      <a:lnTo>
                        <a:pt x="283" y="104"/>
                      </a:lnTo>
                      <a:lnTo>
                        <a:pt x="274" y="104"/>
                      </a:lnTo>
                      <a:lnTo>
                        <a:pt x="233" y="104"/>
                      </a:lnTo>
                      <a:lnTo>
                        <a:pt x="233" y="104"/>
                      </a:lnTo>
                      <a:lnTo>
                        <a:pt x="230" y="103"/>
                      </a:lnTo>
                      <a:lnTo>
                        <a:pt x="226" y="101"/>
                      </a:lnTo>
                      <a:lnTo>
                        <a:pt x="224" y="98"/>
                      </a:lnTo>
                      <a:lnTo>
                        <a:pt x="224" y="93"/>
                      </a:lnTo>
                      <a:lnTo>
                        <a:pt x="224" y="93"/>
                      </a:lnTo>
                      <a:lnTo>
                        <a:pt x="224" y="90"/>
                      </a:lnTo>
                      <a:lnTo>
                        <a:pt x="226" y="87"/>
                      </a:lnTo>
                      <a:lnTo>
                        <a:pt x="228" y="85"/>
                      </a:lnTo>
                      <a:lnTo>
                        <a:pt x="231" y="84"/>
                      </a:lnTo>
                      <a:lnTo>
                        <a:pt x="254" y="84"/>
                      </a:lnTo>
                      <a:lnTo>
                        <a:pt x="254" y="82"/>
                      </a:lnTo>
                      <a:lnTo>
                        <a:pt x="283" y="82"/>
                      </a:lnTo>
                      <a:lnTo>
                        <a:pt x="283" y="82"/>
                      </a:lnTo>
                      <a:lnTo>
                        <a:pt x="287" y="84"/>
                      </a:lnTo>
                      <a:lnTo>
                        <a:pt x="291" y="86"/>
                      </a:lnTo>
                      <a:lnTo>
                        <a:pt x="293" y="89"/>
                      </a:lnTo>
                      <a:lnTo>
                        <a:pt x="294" y="93"/>
                      </a:lnTo>
                      <a:lnTo>
                        <a:pt x="294" y="93"/>
                      </a:lnTo>
                      <a:close/>
                      <a:moveTo>
                        <a:pt x="284" y="129"/>
                      </a:moveTo>
                      <a:lnTo>
                        <a:pt x="284" y="129"/>
                      </a:lnTo>
                      <a:lnTo>
                        <a:pt x="284" y="133"/>
                      </a:lnTo>
                      <a:lnTo>
                        <a:pt x="281" y="136"/>
                      </a:lnTo>
                      <a:lnTo>
                        <a:pt x="278" y="139"/>
                      </a:lnTo>
                      <a:lnTo>
                        <a:pt x="274" y="140"/>
                      </a:lnTo>
                      <a:lnTo>
                        <a:pt x="269" y="140"/>
                      </a:lnTo>
                      <a:lnTo>
                        <a:pt x="225" y="140"/>
                      </a:lnTo>
                      <a:lnTo>
                        <a:pt x="225" y="140"/>
                      </a:lnTo>
                      <a:lnTo>
                        <a:pt x="220" y="139"/>
                      </a:lnTo>
                      <a:lnTo>
                        <a:pt x="217" y="136"/>
                      </a:lnTo>
                      <a:lnTo>
                        <a:pt x="215" y="133"/>
                      </a:lnTo>
                      <a:lnTo>
                        <a:pt x="214" y="129"/>
                      </a:lnTo>
                      <a:lnTo>
                        <a:pt x="214" y="129"/>
                      </a:lnTo>
                      <a:lnTo>
                        <a:pt x="215" y="125"/>
                      </a:lnTo>
                      <a:lnTo>
                        <a:pt x="217" y="121"/>
                      </a:lnTo>
                      <a:lnTo>
                        <a:pt x="220" y="119"/>
                      </a:lnTo>
                      <a:lnTo>
                        <a:pt x="225" y="118"/>
                      </a:lnTo>
                      <a:lnTo>
                        <a:pt x="233" y="118"/>
                      </a:lnTo>
                      <a:lnTo>
                        <a:pt x="274" y="118"/>
                      </a:lnTo>
                      <a:lnTo>
                        <a:pt x="274" y="118"/>
                      </a:lnTo>
                      <a:lnTo>
                        <a:pt x="278" y="119"/>
                      </a:lnTo>
                      <a:lnTo>
                        <a:pt x="281" y="121"/>
                      </a:lnTo>
                      <a:lnTo>
                        <a:pt x="284" y="125"/>
                      </a:lnTo>
                      <a:lnTo>
                        <a:pt x="284" y="129"/>
                      </a:lnTo>
                      <a:lnTo>
                        <a:pt x="284" y="129"/>
                      </a:lnTo>
                      <a:close/>
                      <a:moveTo>
                        <a:pt x="114" y="215"/>
                      </a:moveTo>
                      <a:lnTo>
                        <a:pt x="114" y="113"/>
                      </a:lnTo>
                      <a:lnTo>
                        <a:pt x="122" y="113"/>
                      </a:lnTo>
                      <a:lnTo>
                        <a:pt x="122" y="215"/>
                      </a:lnTo>
                      <a:lnTo>
                        <a:pt x="114" y="215"/>
                      </a:lnTo>
                      <a:close/>
                      <a:moveTo>
                        <a:pt x="148" y="198"/>
                      </a:moveTo>
                      <a:lnTo>
                        <a:pt x="147" y="195"/>
                      </a:lnTo>
                      <a:lnTo>
                        <a:pt x="136" y="195"/>
                      </a:lnTo>
                      <a:lnTo>
                        <a:pt x="136" y="113"/>
                      </a:lnTo>
                      <a:lnTo>
                        <a:pt x="142" y="113"/>
                      </a:lnTo>
                      <a:lnTo>
                        <a:pt x="143" y="107"/>
                      </a:lnTo>
                      <a:lnTo>
                        <a:pt x="143" y="107"/>
                      </a:lnTo>
                      <a:lnTo>
                        <a:pt x="146" y="100"/>
                      </a:lnTo>
                      <a:lnTo>
                        <a:pt x="151" y="93"/>
                      </a:lnTo>
                      <a:lnTo>
                        <a:pt x="184" y="58"/>
                      </a:lnTo>
                      <a:lnTo>
                        <a:pt x="193" y="44"/>
                      </a:lnTo>
                      <a:lnTo>
                        <a:pt x="193" y="14"/>
                      </a:lnTo>
                      <a:lnTo>
                        <a:pt x="195" y="14"/>
                      </a:lnTo>
                      <a:lnTo>
                        <a:pt x="195" y="14"/>
                      </a:lnTo>
                      <a:lnTo>
                        <a:pt x="201" y="16"/>
                      </a:lnTo>
                      <a:lnTo>
                        <a:pt x="205" y="19"/>
                      </a:lnTo>
                      <a:lnTo>
                        <a:pt x="209" y="23"/>
                      </a:lnTo>
                      <a:lnTo>
                        <a:pt x="210" y="30"/>
                      </a:lnTo>
                      <a:lnTo>
                        <a:pt x="210" y="53"/>
                      </a:lnTo>
                      <a:lnTo>
                        <a:pt x="202" y="80"/>
                      </a:lnTo>
                      <a:lnTo>
                        <a:pt x="202" y="80"/>
                      </a:lnTo>
                      <a:lnTo>
                        <a:pt x="202" y="80"/>
                      </a:lnTo>
                      <a:lnTo>
                        <a:pt x="202" y="80"/>
                      </a:lnTo>
                      <a:lnTo>
                        <a:pt x="202" y="84"/>
                      </a:lnTo>
                      <a:lnTo>
                        <a:pt x="203" y="84"/>
                      </a:lnTo>
                      <a:lnTo>
                        <a:pt x="203" y="84"/>
                      </a:lnTo>
                      <a:lnTo>
                        <a:pt x="205" y="90"/>
                      </a:lnTo>
                      <a:lnTo>
                        <a:pt x="205" y="98"/>
                      </a:lnTo>
                      <a:lnTo>
                        <a:pt x="205" y="105"/>
                      </a:lnTo>
                      <a:lnTo>
                        <a:pt x="203" y="112"/>
                      </a:lnTo>
                      <a:lnTo>
                        <a:pt x="203" y="112"/>
                      </a:lnTo>
                      <a:lnTo>
                        <a:pt x="200" y="121"/>
                      </a:lnTo>
                      <a:lnTo>
                        <a:pt x="196" y="129"/>
                      </a:lnTo>
                      <a:lnTo>
                        <a:pt x="189" y="135"/>
                      </a:lnTo>
                      <a:lnTo>
                        <a:pt x="183" y="141"/>
                      </a:lnTo>
                      <a:lnTo>
                        <a:pt x="175" y="145"/>
                      </a:lnTo>
                      <a:lnTo>
                        <a:pt x="168" y="147"/>
                      </a:lnTo>
                      <a:lnTo>
                        <a:pt x="160" y="148"/>
                      </a:lnTo>
                      <a:lnTo>
                        <a:pt x="151" y="147"/>
                      </a:lnTo>
                      <a:lnTo>
                        <a:pt x="148" y="160"/>
                      </a:lnTo>
                      <a:lnTo>
                        <a:pt x="148" y="160"/>
                      </a:lnTo>
                      <a:lnTo>
                        <a:pt x="155" y="161"/>
                      </a:lnTo>
                      <a:lnTo>
                        <a:pt x="161" y="162"/>
                      </a:lnTo>
                      <a:lnTo>
                        <a:pt x="161" y="162"/>
                      </a:lnTo>
                      <a:lnTo>
                        <a:pt x="166" y="162"/>
                      </a:lnTo>
                      <a:lnTo>
                        <a:pt x="173" y="161"/>
                      </a:lnTo>
                      <a:lnTo>
                        <a:pt x="178" y="159"/>
                      </a:lnTo>
                      <a:lnTo>
                        <a:pt x="184" y="157"/>
                      </a:lnTo>
                      <a:lnTo>
                        <a:pt x="195" y="151"/>
                      </a:lnTo>
                      <a:lnTo>
                        <a:pt x="203" y="142"/>
                      </a:lnTo>
                      <a:lnTo>
                        <a:pt x="203" y="142"/>
                      </a:lnTo>
                      <a:lnTo>
                        <a:pt x="205" y="144"/>
                      </a:lnTo>
                      <a:lnTo>
                        <a:pt x="205" y="144"/>
                      </a:lnTo>
                      <a:lnTo>
                        <a:pt x="201" y="148"/>
                      </a:lnTo>
                      <a:lnTo>
                        <a:pt x="198" y="153"/>
                      </a:lnTo>
                      <a:lnTo>
                        <a:pt x="196" y="158"/>
                      </a:lnTo>
                      <a:lnTo>
                        <a:pt x="195" y="165"/>
                      </a:lnTo>
                      <a:lnTo>
                        <a:pt x="195" y="165"/>
                      </a:lnTo>
                      <a:lnTo>
                        <a:pt x="196" y="170"/>
                      </a:lnTo>
                      <a:lnTo>
                        <a:pt x="197" y="174"/>
                      </a:lnTo>
                      <a:lnTo>
                        <a:pt x="199" y="179"/>
                      </a:lnTo>
                      <a:lnTo>
                        <a:pt x="202" y="182"/>
                      </a:lnTo>
                      <a:lnTo>
                        <a:pt x="202" y="182"/>
                      </a:lnTo>
                      <a:lnTo>
                        <a:pt x="199" y="186"/>
                      </a:lnTo>
                      <a:lnTo>
                        <a:pt x="197" y="190"/>
                      </a:lnTo>
                      <a:lnTo>
                        <a:pt x="196" y="195"/>
                      </a:lnTo>
                      <a:lnTo>
                        <a:pt x="195" y="200"/>
                      </a:lnTo>
                      <a:lnTo>
                        <a:pt x="195" y="200"/>
                      </a:lnTo>
                      <a:lnTo>
                        <a:pt x="196" y="206"/>
                      </a:lnTo>
                      <a:lnTo>
                        <a:pt x="198" y="211"/>
                      </a:lnTo>
                      <a:lnTo>
                        <a:pt x="174" y="211"/>
                      </a:lnTo>
                      <a:lnTo>
                        <a:pt x="174" y="211"/>
                      </a:lnTo>
                      <a:lnTo>
                        <a:pt x="166" y="210"/>
                      </a:lnTo>
                      <a:lnTo>
                        <a:pt x="160" y="207"/>
                      </a:lnTo>
                      <a:lnTo>
                        <a:pt x="153" y="203"/>
                      </a:lnTo>
                      <a:lnTo>
                        <a:pt x="148" y="198"/>
                      </a:lnTo>
                      <a:lnTo>
                        <a:pt x="148" y="198"/>
                      </a:lnTo>
                      <a:close/>
                      <a:moveTo>
                        <a:pt x="255" y="210"/>
                      </a:moveTo>
                      <a:lnTo>
                        <a:pt x="219" y="210"/>
                      </a:lnTo>
                      <a:lnTo>
                        <a:pt x="219" y="210"/>
                      </a:lnTo>
                      <a:lnTo>
                        <a:pt x="215" y="210"/>
                      </a:lnTo>
                      <a:lnTo>
                        <a:pt x="212" y="208"/>
                      </a:lnTo>
                      <a:lnTo>
                        <a:pt x="210" y="203"/>
                      </a:lnTo>
                      <a:lnTo>
                        <a:pt x="209" y="200"/>
                      </a:lnTo>
                      <a:lnTo>
                        <a:pt x="209" y="200"/>
                      </a:lnTo>
                      <a:lnTo>
                        <a:pt x="210" y="196"/>
                      </a:lnTo>
                      <a:lnTo>
                        <a:pt x="212" y="193"/>
                      </a:lnTo>
                      <a:lnTo>
                        <a:pt x="215" y="190"/>
                      </a:lnTo>
                      <a:lnTo>
                        <a:pt x="219" y="189"/>
                      </a:lnTo>
                      <a:lnTo>
                        <a:pt x="255" y="189"/>
                      </a:lnTo>
                      <a:lnTo>
                        <a:pt x="255" y="189"/>
                      </a:lnTo>
                      <a:lnTo>
                        <a:pt x="259" y="190"/>
                      </a:lnTo>
                      <a:lnTo>
                        <a:pt x="263" y="193"/>
                      </a:lnTo>
                      <a:lnTo>
                        <a:pt x="265" y="196"/>
                      </a:lnTo>
                      <a:lnTo>
                        <a:pt x="266" y="200"/>
                      </a:lnTo>
                      <a:lnTo>
                        <a:pt x="266" y="200"/>
                      </a:lnTo>
                      <a:lnTo>
                        <a:pt x="265" y="203"/>
                      </a:lnTo>
                      <a:lnTo>
                        <a:pt x="263" y="208"/>
                      </a:lnTo>
                      <a:lnTo>
                        <a:pt x="259" y="210"/>
                      </a:lnTo>
                      <a:lnTo>
                        <a:pt x="255" y="210"/>
                      </a:lnTo>
                      <a:lnTo>
                        <a:pt x="255" y="210"/>
                      </a:lnTo>
                      <a:close/>
                      <a:moveTo>
                        <a:pt x="269" y="175"/>
                      </a:moveTo>
                      <a:lnTo>
                        <a:pt x="255" y="175"/>
                      </a:lnTo>
                      <a:lnTo>
                        <a:pt x="219" y="175"/>
                      </a:lnTo>
                      <a:lnTo>
                        <a:pt x="219" y="175"/>
                      </a:lnTo>
                      <a:lnTo>
                        <a:pt x="215" y="174"/>
                      </a:lnTo>
                      <a:lnTo>
                        <a:pt x="212" y="172"/>
                      </a:lnTo>
                      <a:lnTo>
                        <a:pt x="210" y="169"/>
                      </a:lnTo>
                      <a:lnTo>
                        <a:pt x="209" y="165"/>
                      </a:lnTo>
                      <a:lnTo>
                        <a:pt x="209" y="165"/>
                      </a:lnTo>
                      <a:lnTo>
                        <a:pt x="210" y="160"/>
                      </a:lnTo>
                      <a:lnTo>
                        <a:pt x="212" y="157"/>
                      </a:lnTo>
                      <a:lnTo>
                        <a:pt x="215" y="155"/>
                      </a:lnTo>
                      <a:lnTo>
                        <a:pt x="219" y="154"/>
                      </a:lnTo>
                      <a:lnTo>
                        <a:pt x="225" y="154"/>
                      </a:lnTo>
                      <a:lnTo>
                        <a:pt x="269" y="154"/>
                      </a:lnTo>
                      <a:lnTo>
                        <a:pt x="269" y="154"/>
                      </a:lnTo>
                      <a:lnTo>
                        <a:pt x="273" y="155"/>
                      </a:lnTo>
                      <a:lnTo>
                        <a:pt x="277" y="157"/>
                      </a:lnTo>
                      <a:lnTo>
                        <a:pt x="279" y="160"/>
                      </a:lnTo>
                      <a:lnTo>
                        <a:pt x="280" y="165"/>
                      </a:lnTo>
                      <a:lnTo>
                        <a:pt x="280" y="165"/>
                      </a:lnTo>
                      <a:lnTo>
                        <a:pt x="279" y="169"/>
                      </a:lnTo>
                      <a:lnTo>
                        <a:pt x="277" y="172"/>
                      </a:lnTo>
                      <a:lnTo>
                        <a:pt x="273" y="174"/>
                      </a:lnTo>
                      <a:lnTo>
                        <a:pt x="269" y="175"/>
                      </a:lnTo>
                      <a:lnTo>
                        <a:pt x="269" y="1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5" name="Freeform 73"/>
                <p:cNvSpPr>
                  <a:spLocks noEditPoints="1"/>
                </p:cNvSpPr>
                <p:nvPr/>
              </p:nvSpPr>
              <p:spPr bwMode="auto">
                <a:xfrm>
                  <a:off x="8704263" y="6319838"/>
                  <a:ext cx="52388" cy="52388"/>
                </a:xfrm>
                <a:custGeom>
                  <a:avLst/>
                  <a:gdLst>
                    <a:gd name="T0" fmla="*/ 33 w 33"/>
                    <a:gd name="T1" fmla="*/ 16 h 33"/>
                    <a:gd name="T2" fmla="*/ 33 w 33"/>
                    <a:gd name="T3" fmla="*/ 16 h 33"/>
                    <a:gd name="T4" fmla="*/ 33 w 33"/>
                    <a:gd name="T5" fmla="*/ 13 h 33"/>
                    <a:gd name="T6" fmla="*/ 32 w 33"/>
                    <a:gd name="T7" fmla="*/ 10 h 33"/>
                    <a:gd name="T8" fmla="*/ 29 w 33"/>
                    <a:gd name="T9" fmla="*/ 4 h 33"/>
                    <a:gd name="T10" fmla="*/ 23 w 33"/>
                    <a:gd name="T11" fmla="*/ 1 h 33"/>
                    <a:gd name="T12" fmla="*/ 20 w 33"/>
                    <a:gd name="T13" fmla="*/ 0 h 33"/>
                    <a:gd name="T14" fmla="*/ 17 w 33"/>
                    <a:gd name="T15" fmla="*/ 0 h 33"/>
                    <a:gd name="T16" fmla="*/ 17 w 33"/>
                    <a:gd name="T17" fmla="*/ 0 h 33"/>
                    <a:gd name="T18" fmla="*/ 14 w 33"/>
                    <a:gd name="T19" fmla="*/ 0 h 33"/>
                    <a:gd name="T20" fmla="*/ 10 w 33"/>
                    <a:gd name="T21" fmla="*/ 1 h 33"/>
                    <a:gd name="T22" fmla="*/ 5 w 33"/>
                    <a:gd name="T23" fmla="*/ 4 h 33"/>
                    <a:gd name="T24" fmla="*/ 1 w 33"/>
                    <a:gd name="T25" fmla="*/ 10 h 33"/>
                    <a:gd name="T26" fmla="*/ 0 w 33"/>
                    <a:gd name="T27" fmla="*/ 13 h 33"/>
                    <a:gd name="T28" fmla="*/ 0 w 33"/>
                    <a:gd name="T29" fmla="*/ 16 h 33"/>
                    <a:gd name="T30" fmla="*/ 0 w 33"/>
                    <a:gd name="T31" fmla="*/ 16 h 33"/>
                    <a:gd name="T32" fmla="*/ 0 w 33"/>
                    <a:gd name="T33" fmla="*/ 19 h 33"/>
                    <a:gd name="T34" fmla="*/ 1 w 33"/>
                    <a:gd name="T35" fmla="*/ 23 h 33"/>
                    <a:gd name="T36" fmla="*/ 5 w 33"/>
                    <a:gd name="T37" fmla="*/ 28 h 33"/>
                    <a:gd name="T38" fmla="*/ 10 w 33"/>
                    <a:gd name="T39" fmla="*/ 32 h 33"/>
                    <a:gd name="T40" fmla="*/ 14 w 33"/>
                    <a:gd name="T41" fmla="*/ 33 h 33"/>
                    <a:gd name="T42" fmla="*/ 17 w 33"/>
                    <a:gd name="T43" fmla="*/ 33 h 33"/>
                    <a:gd name="T44" fmla="*/ 17 w 33"/>
                    <a:gd name="T45" fmla="*/ 33 h 33"/>
                    <a:gd name="T46" fmla="*/ 20 w 33"/>
                    <a:gd name="T47" fmla="*/ 33 h 33"/>
                    <a:gd name="T48" fmla="*/ 23 w 33"/>
                    <a:gd name="T49" fmla="*/ 32 h 33"/>
                    <a:gd name="T50" fmla="*/ 29 w 33"/>
                    <a:gd name="T51" fmla="*/ 28 h 33"/>
                    <a:gd name="T52" fmla="*/ 32 w 33"/>
                    <a:gd name="T53" fmla="*/ 23 h 33"/>
                    <a:gd name="T54" fmla="*/ 33 w 33"/>
                    <a:gd name="T55" fmla="*/ 19 h 33"/>
                    <a:gd name="T56" fmla="*/ 33 w 33"/>
                    <a:gd name="T57" fmla="*/ 16 h 33"/>
                    <a:gd name="T58" fmla="*/ 33 w 33"/>
                    <a:gd name="T59" fmla="*/ 16 h 33"/>
                    <a:gd name="T60" fmla="*/ 14 w 33"/>
                    <a:gd name="T61" fmla="*/ 16 h 33"/>
                    <a:gd name="T62" fmla="*/ 14 w 33"/>
                    <a:gd name="T63" fmla="*/ 16 h 33"/>
                    <a:gd name="T64" fmla="*/ 15 w 33"/>
                    <a:gd name="T65" fmla="*/ 14 h 33"/>
                    <a:gd name="T66" fmla="*/ 17 w 33"/>
                    <a:gd name="T67" fmla="*/ 14 h 33"/>
                    <a:gd name="T68" fmla="*/ 17 w 33"/>
                    <a:gd name="T69" fmla="*/ 14 h 33"/>
                    <a:gd name="T70" fmla="*/ 18 w 33"/>
                    <a:gd name="T71" fmla="*/ 14 h 33"/>
                    <a:gd name="T72" fmla="*/ 19 w 33"/>
                    <a:gd name="T73" fmla="*/ 16 h 33"/>
                    <a:gd name="T74" fmla="*/ 19 w 33"/>
                    <a:gd name="T75" fmla="*/ 16 h 33"/>
                    <a:gd name="T76" fmla="*/ 18 w 33"/>
                    <a:gd name="T77" fmla="*/ 18 h 33"/>
                    <a:gd name="T78" fmla="*/ 17 w 33"/>
                    <a:gd name="T79" fmla="*/ 19 h 33"/>
                    <a:gd name="T80" fmla="*/ 17 w 33"/>
                    <a:gd name="T81" fmla="*/ 19 h 33"/>
                    <a:gd name="T82" fmla="*/ 15 w 33"/>
                    <a:gd name="T83" fmla="*/ 18 h 33"/>
                    <a:gd name="T84" fmla="*/ 14 w 33"/>
                    <a:gd name="T85" fmla="*/ 16 h 33"/>
                    <a:gd name="T86" fmla="*/ 14 w 33"/>
                    <a:gd name="T87" fmla="*/ 1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3" h="33">
                      <a:moveTo>
                        <a:pt x="33" y="16"/>
                      </a:moveTo>
                      <a:lnTo>
                        <a:pt x="33" y="16"/>
                      </a:lnTo>
                      <a:lnTo>
                        <a:pt x="33" y="13"/>
                      </a:lnTo>
                      <a:lnTo>
                        <a:pt x="32" y="10"/>
                      </a:lnTo>
                      <a:lnTo>
                        <a:pt x="29" y="4"/>
                      </a:lnTo>
                      <a:lnTo>
                        <a:pt x="23" y="1"/>
                      </a:lnTo>
                      <a:lnTo>
                        <a:pt x="20" y="0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10" y="1"/>
                      </a:lnTo>
                      <a:lnTo>
                        <a:pt x="5" y="4"/>
                      </a:lnTo>
                      <a:lnTo>
                        <a:pt x="1" y="10"/>
                      </a:lnTo>
                      <a:lnTo>
                        <a:pt x="0" y="13"/>
                      </a:lnTo>
                      <a:lnTo>
                        <a:pt x="0" y="16"/>
                      </a:lnTo>
                      <a:lnTo>
                        <a:pt x="0" y="16"/>
                      </a:lnTo>
                      <a:lnTo>
                        <a:pt x="0" y="19"/>
                      </a:lnTo>
                      <a:lnTo>
                        <a:pt x="1" y="23"/>
                      </a:lnTo>
                      <a:lnTo>
                        <a:pt x="5" y="28"/>
                      </a:lnTo>
                      <a:lnTo>
                        <a:pt x="10" y="32"/>
                      </a:lnTo>
                      <a:lnTo>
                        <a:pt x="14" y="33"/>
                      </a:lnTo>
                      <a:lnTo>
                        <a:pt x="17" y="33"/>
                      </a:lnTo>
                      <a:lnTo>
                        <a:pt x="17" y="33"/>
                      </a:lnTo>
                      <a:lnTo>
                        <a:pt x="20" y="33"/>
                      </a:lnTo>
                      <a:lnTo>
                        <a:pt x="23" y="32"/>
                      </a:lnTo>
                      <a:lnTo>
                        <a:pt x="29" y="28"/>
                      </a:lnTo>
                      <a:lnTo>
                        <a:pt x="32" y="23"/>
                      </a:lnTo>
                      <a:lnTo>
                        <a:pt x="33" y="19"/>
                      </a:lnTo>
                      <a:lnTo>
                        <a:pt x="33" y="16"/>
                      </a:lnTo>
                      <a:lnTo>
                        <a:pt x="33" y="16"/>
                      </a:lnTo>
                      <a:close/>
                      <a:moveTo>
                        <a:pt x="14" y="16"/>
                      </a:moveTo>
                      <a:lnTo>
                        <a:pt x="14" y="16"/>
                      </a:lnTo>
                      <a:lnTo>
                        <a:pt x="15" y="14"/>
                      </a:lnTo>
                      <a:lnTo>
                        <a:pt x="17" y="14"/>
                      </a:lnTo>
                      <a:lnTo>
                        <a:pt x="17" y="14"/>
                      </a:lnTo>
                      <a:lnTo>
                        <a:pt x="18" y="14"/>
                      </a:lnTo>
                      <a:lnTo>
                        <a:pt x="19" y="16"/>
                      </a:lnTo>
                      <a:lnTo>
                        <a:pt x="19" y="16"/>
                      </a:lnTo>
                      <a:lnTo>
                        <a:pt x="18" y="18"/>
                      </a:lnTo>
                      <a:lnTo>
                        <a:pt x="17" y="19"/>
                      </a:lnTo>
                      <a:lnTo>
                        <a:pt x="17" y="19"/>
                      </a:lnTo>
                      <a:lnTo>
                        <a:pt x="15" y="18"/>
                      </a:lnTo>
                      <a:lnTo>
                        <a:pt x="14" y="16"/>
                      </a:lnTo>
                      <a:lnTo>
                        <a:pt x="14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6" name="Rectangle 74"/>
                <p:cNvSpPr>
                  <a:spLocks noChangeArrowheads="1"/>
                </p:cNvSpPr>
                <p:nvPr/>
              </p:nvSpPr>
              <p:spPr bwMode="auto">
                <a:xfrm>
                  <a:off x="8712200" y="5751513"/>
                  <a:ext cx="2619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7" name="Rectangle 75"/>
                <p:cNvSpPr>
                  <a:spLocks noChangeArrowheads="1"/>
                </p:cNvSpPr>
                <p:nvPr/>
              </p:nvSpPr>
              <p:spPr bwMode="auto">
                <a:xfrm>
                  <a:off x="8712200" y="5799138"/>
                  <a:ext cx="2619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38" name="Rectangle 76"/>
                <p:cNvSpPr>
                  <a:spLocks noChangeArrowheads="1"/>
                </p:cNvSpPr>
                <p:nvPr/>
              </p:nvSpPr>
              <p:spPr bwMode="auto">
                <a:xfrm>
                  <a:off x="8712200" y="5846763"/>
                  <a:ext cx="2619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9" name="Group 75"/>
            <p:cNvGrpSpPr/>
            <p:nvPr/>
          </p:nvGrpSpPr>
          <p:grpSpPr>
            <a:xfrm>
              <a:off x="7157300" y="3190461"/>
              <a:ext cx="1226880" cy="1226880"/>
              <a:chOff x="7304399" y="3337560"/>
              <a:chExt cx="932682" cy="932682"/>
            </a:xfrm>
          </p:grpSpPr>
          <p:sp>
            <p:nvSpPr>
              <p:cNvPr id="40" name="타원 81"/>
              <p:cNvSpPr/>
              <p:nvPr/>
            </p:nvSpPr>
            <p:spPr>
              <a:xfrm>
                <a:off x="7304399" y="3337560"/>
                <a:ext cx="932682" cy="932682"/>
              </a:xfrm>
              <a:prstGeom prst="ellipse">
                <a:avLst/>
              </a:prstGeom>
              <a:solidFill>
                <a:srgbClr val="E0B07E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41" name="Group 43"/>
              <p:cNvGrpSpPr/>
              <p:nvPr/>
            </p:nvGrpSpPr>
            <p:grpSpPr>
              <a:xfrm>
                <a:off x="7512494" y="3596984"/>
                <a:ext cx="516492" cy="413835"/>
                <a:chOff x="7424738" y="4462463"/>
                <a:chExt cx="766763" cy="614363"/>
              </a:xfrm>
              <a:solidFill>
                <a:schemeClr val="bg1"/>
              </a:solidFill>
            </p:grpSpPr>
            <p:sp>
              <p:nvSpPr>
                <p:cNvPr id="42" name="Freeform 77"/>
                <p:cNvSpPr>
                  <a:spLocks noEditPoints="1"/>
                </p:cNvSpPr>
                <p:nvPr/>
              </p:nvSpPr>
              <p:spPr bwMode="auto">
                <a:xfrm>
                  <a:off x="7424738" y="5011738"/>
                  <a:ext cx="766763" cy="65088"/>
                </a:xfrm>
                <a:custGeom>
                  <a:avLst/>
                  <a:gdLst>
                    <a:gd name="T0" fmla="*/ 473 w 483"/>
                    <a:gd name="T1" fmla="*/ 0 h 41"/>
                    <a:gd name="T2" fmla="*/ 455 w 483"/>
                    <a:gd name="T3" fmla="*/ 0 h 41"/>
                    <a:gd name="T4" fmla="*/ 455 w 483"/>
                    <a:gd name="T5" fmla="*/ 0 h 41"/>
                    <a:gd name="T6" fmla="*/ 454 w 483"/>
                    <a:gd name="T7" fmla="*/ 0 h 41"/>
                    <a:gd name="T8" fmla="*/ 421 w 483"/>
                    <a:gd name="T9" fmla="*/ 0 h 41"/>
                    <a:gd name="T10" fmla="*/ 421 w 483"/>
                    <a:gd name="T11" fmla="*/ 0 h 41"/>
                    <a:gd name="T12" fmla="*/ 420 w 483"/>
                    <a:gd name="T13" fmla="*/ 0 h 41"/>
                    <a:gd name="T14" fmla="*/ 73 w 483"/>
                    <a:gd name="T15" fmla="*/ 0 h 41"/>
                    <a:gd name="T16" fmla="*/ 73 w 483"/>
                    <a:gd name="T17" fmla="*/ 0 h 41"/>
                    <a:gd name="T18" fmla="*/ 70 w 483"/>
                    <a:gd name="T19" fmla="*/ 0 h 41"/>
                    <a:gd name="T20" fmla="*/ 48 w 483"/>
                    <a:gd name="T21" fmla="*/ 6 h 41"/>
                    <a:gd name="T22" fmla="*/ 48 w 483"/>
                    <a:gd name="T23" fmla="*/ 6 h 41"/>
                    <a:gd name="T24" fmla="*/ 0 w 483"/>
                    <a:gd name="T25" fmla="*/ 20 h 41"/>
                    <a:gd name="T26" fmla="*/ 24 w 483"/>
                    <a:gd name="T27" fmla="*/ 27 h 41"/>
                    <a:gd name="T28" fmla="*/ 24 w 483"/>
                    <a:gd name="T29" fmla="*/ 27 h 41"/>
                    <a:gd name="T30" fmla="*/ 24 w 483"/>
                    <a:gd name="T31" fmla="*/ 27 h 41"/>
                    <a:gd name="T32" fmla="*/ 70 w 483"/>
                    <a:gd name="T33" fmla="*/ 40 h 41"/>
                    <a:gd name="T34" fmla="*/ 70 w 483"/>
                    <a:gd name="T35" fmla="*/ 40 h 41"/>
                    <a:gd name="T36" fmla="*/ 73 w 483"/>
                    <a:gd name="T37" fmla="*/ 41 h 41"/>
                    <a:gd name="T38" fmla="*/ 419 w 483"/>
                    <a:gd name="T39" fmla="*/ 41 h 41"/>
                    <a:gd name="T40" fmla="*/ 419 w 483"/>
                    <a:gd name="T41" fmla="*/ 41 h 41"/>
                    <a:gd name="T42" fmla="*/ 421 w 483"/>
                    <a:gd name="T43" fmla="*/ 41 h 41"/>
                    <a:gd name="T44" fmla="*/ 454 w 483"/>
                    <a:gd name="T45" fmla="*/ 41 h 41"/>
                    <a:gd name="T46" fmla="*/ 454 w 483"/>
                    <a:gd name="T47" fmla="*/ 41 h 41"/>
                    <a:gd name="T48" fmla="*/ 455 w 483"/>
                    <a:gd name="T49" fmla="*/ 41 h 41"/>
                    <a:gd name="T50" fmla="*/ 473 w 483"/>
                    <a:gd name="T51" fmla="*/ 41 h 41"/>
                    <a:gd name="T52" fmla="*/ 473 w 483"/>
                    <a:gd name="T53" fmla="*/ 41 h 41"/>
                    <a:gd name="T54" fmla="*/ 476 w 483"/>
                    <a:gd name="T55" fmla="*/ 40 h 41"/>
                    <a:gd name="T56" fmla="*/ 480 w 483"/>
                    <a:gd name="T57" fmla="*/ 38 h 41"/>
                    <a:gd name="T58" fmla="*/ 482 w 483"/>
                    <a:gd name="T59" fmla="*/ 34 h 41"/>
                    <a:gd name="T60" fmla="*/ 483 w 483"/>
                    <a:gd name="T61" fmla="*/ 31 h 41"/>
                    <a:gd name="T62" fmla="*/ 483 w 483"/>
                    <a:gd name="T63" fmla="*/ 10 h 41"/>
                    <a:gd name="T64" fmla="*/ 483 w 483"/>
                    <a:gd name="T65" fmla="*/ 10 h 41"/>
                    <a:gd name="T66" fmla="*/ 482 w 483"/>
                    <a:gd name="T67" fmla="*/ 5 h 41"/>
                    <a:gd name="T68" fmla="*/ 480 w 483"/>
                    <a:gd name="T69" fmla="*/ 2 h 41"/>
                    <a:gd name="T70" fmla="*/ 476 w 483"/>
                    <a:gd name="T71" fmla="*/ 0 h 41"/>
                    <a:gd name="T72" fmla="*/ 473 w 483"/>
                    <a:gd name="T73" fmla="*/ 0 h 41"/>
                    <a:gd name="T74" fmla="*/ 473 w 483"/>
                    <a:gd name="T75" fmla="*/ 0 h 41"/>
                    <a:gd name="T76" fmla="*/ 83 w 483"/>
                    <a:gd name="T77" fmla="*/ 14 h 41"/>
                    <a:gd name="T78" fmla="*/ 415 w 483"/>
                    <a:gd name="T79" fmla="*/ 14 h 41"/>
                    <a:gd name="T80" fmla="*/ 415 w 483"/>
                    <a:gd name="T81" fmla="*/ 27 h 41"/>
                    <a:gd name="T82" fmla="*/ 83 w 483"/>
                    <a:gd name="T83" fmla="*/ 27 h 41"/>
                    <a:gd name="T84" fmla="*/ 83 w 483"/>
                    <a:gd name="T85" fmla="*/ 27 h 41"/>
                    <a:gd name="T86" fmla="*/ 83 w 483"/>
                    <a:gd name="T87" fmla="*/ 20 h 41"/>
                    <a:gd name="T88" fmla="*/ 83 w 483"/>
                    <a:gd name="T89" fmla="*/ 20 h 41"/>
                    <a:gd name="T90" fmla="*/ 83 w 483"/>
                    <a:gd name="T91" fmla="*/ 14 h 41"/>
                    <a:gd name="T92" fmla="*/ 83 w 483"/>
                    <a:gd name="T93" fmla="*/ 14 h 41"/>
                    <a:gd name="T94" fmla="*/ 429 w 483"/>
                    <a:gd name="T95" fmla="*/ 14 h 41"/>
                    <a:gd name="T96" fmla="*/ 445 w 483"/>
                    <a:gd name="T97" fmla="*/ 14 h 41"/>
                    <a:gd name="T98" fmla="*/ 445 w 483"/>
                    <a:gd name="T99" fmla="*/ 27 h 41"/>
                    <a:gd name="T100" fmla="*/ 429 w 483"/>
                    <a:gd name="T101" fmla="*/ 27 h 41"/>
                    <a:gd name="T102" fmla="*/ 429 w 483"/>
                    <a:gd name="T103" fmla="*/ 14 h 41"/>
                    <a:gd name="T104" fmla="*/ 66 w 483"/>
                    <a:gd name="T105" fmla="*/ 16 h 41"/>
                    <a:gd name="T106" fmla="*/ 66 w 483"/>
                    <a:gd name="T107" fmla="*/ 25 h 41"/>
                    <a:gd name="T108" fmla="*/ 52 w 483"/>
                    <a:gd name="T109" fmla="*/ 20 h 41"/>
                    <a:gd name="T110" fmla="*/ 66 w 483"/>
                    <a:gd name="T111" fmla="*/ 16 h 41"/>
                    <a:gd name="T112" fmla="*/ 469 w 483"/>
                    <a:gd name="T113" fmla="*/ 27 h 41"/>
                    <a:gd name="T114" fmla="*/ 460 w 483"/>
                    <a:gd name="T115" fmla="*/ 27 h 41"/>
                    <a:gd name="T116" fmla="*/ 460 w 483"/>
                    <a:gd name="T117" fmla="*/ 14 h 41"/>
                    <a:gd name="T118" fmla="*/ 469 w 483"/>
                    <a:gd name="T119" fmla="*/ 14 h 41"/>
                    <a:gd name="T120" fmla="*/ 469 w 483"/>
                    <a:gd name="T121" fmla="*/ 27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483" h="41">
                      <a:moveTo>
                        <a:pt x="473" y="0"/>
                      </a:moveTo>
                      <a:lnTo>
                        <a:pt x="455" y="0"/>
                      </a:lnTo>
                      <a:lnTo>
                        <a:pt x="455" y="0"/>
                      </a:lnTo>
                      <a:lnTo>
                        <a:pt x="454" y="0"/>
                      </a:lnTo>
                      <a:lnTo>
                        <a:pt x="421" y="0"/>
                      </a:lnTo>
                      <a:lnTo>
                        <a:pt x="421" y="0"/>
                      </a:lnTo>
                      <a:lnTo>
                        <a:pt x="420" y="0"/>
                      </a:lnTo>
                      <a:lnTo>
                        <a:pt x="73" y="0"/>
                      </a:lnTo>
                      <a:lnTo>
                        <a:pt x="73" y="0"/>
                      </a:lnTo>
                      <a:lnTo>
                        <a:pt x="70" y="0"/>
                      </a:lnTo>
                      <a:lnTo>
                        <a:pt x="48" y="6"/>
                      </a:lnTo>
                      <a:lnTo>
                        <a:pt x="48" y="6"/>
                      </a:lnTo>
                      <a:lnTo>
                        <a:pt x="0" y="20"/>
                      </a:lnTo>
                      <a:lnTo>
                        <a:pt x="24" y="27"/>
                      </a:lnTo>
                      <a:lnTo>
                        <a:pt x="24" y="27"/>
                      </a:lnTo>
                      <a:lnTo>
                        <a:pt x="24" y="27"/>
                      </a:lnTo>
                      <a:lnTo>
                        <a:pt x="70" y="40"/>
                      </a:lnTo>
                      <a:lnTo>
                        <a:pt x="70" y="40"/>
                      </a:lnTo>
                      <a:lnTo>
                        <a:pt x="73" y="41"/>
                      </a:lnTo>
                      <a:lnTo>
                        <a:pt x="419" y="41"/>
                      </a:lnTo>
                      <a:lnTo>
                        <a:pt x="419" y="41"/>
                      </a:lnTo>
                      <a:lnTo>
                        <a:pt x="421" y="41"/>
                      </a:lnTo>
                      <a:lnTo>
                        <a:pt x="454" y="41"/>
                      </a:lnTo>
                      <a:lnTo>
                        <a:pt x="454" y="41"/>
                      </a:lnTo>
                      <a:lnTo>
                        <a:pt x="455" y="41"/>
                      </a:lnTo>
                      <a:lnTo>
                        <a:pt x="473" y="41"/>
                      </a:lnTo>
                      <a:lnTo>
                        <a:pt x="473" y="41"/>
                      </a:lnTo>
                      <a:lnTo>
                        <a:pt x="476" y="40"/>
                      </a:lnTo>
                      <a:lnTo>
                        <a:pt x="480" y="38"/>
                      </a:lnTo>
                      <a:lnTo>
                        <a:pt x="482" y="34"/>
                      </a:lnTo>
                      <a:lnTo>
                        <a:pt x="483" y="31"/>
                      </a:lnTo>
                      <a:lnTo>
                        <a:pt x="483" y="10"/>
                      </a:lnTo>
                      <a:lnTo>
                        <a:pt x="483" y="10"/>
                      </a:lnTo>
                      <a:lnTo>
                        <a:pt x="482" y="5"/>
                      </a:lnTo>
                      <a:lnTo>
                        <a:pt x="480" y="2"/>
                      </a:lnTo>
                      <a:lnTo>
                        <a:pt x="476" y="0"/>
                      </a:lnTo>
                      <a:lnTo>
                        <a:pt x="473" y="0"/>
                      </a:lnTo>
                      <a:lnTo>
                        <a:pt x="473" y="0"/>
                      </a:lnTo>
                      <a:close/>
                      <a:moveTo>
                        <a:pt x="83" y="14"/>
                      </a:moveTo>
                      <a:lnTo>
                        <a:pt x="415" y="14"/>
                      </a:lnTo>
                      <a:lnTo>
                        <a:pt x="415" y="27"/>
                      </a:lnTo>
                      <a:lnTo>
                        <a:pt x="83" y="27"/>
                      </a:lnTo>
                      <a:lnTo>
                        <a:pt x="83" y="27"/>
                      </a:lnTo>
                      <a:lnTo>
                        <a:pt x="83" y="20"/>
                      </a:lnTo>
                      <a:lnTo>
                        <a:pt x="83" y="20"/>
                      </a:lnTo>
                      <a:lnTo>
                        <a:pt x="83" y="14"/>
                      </a:lnTo>
                      <a:lnTo>
                        <a:pt x="83" y="14"/>
                      </a:lnTo>
                      <a:close/>
                      <a:moveTo>
                        <a:pt x="429" y="14"/>
                      </a:moveTo>
                      <a:lnTo>
                        <a:pt x="445" y="14"/>
                      </a:lnTo>
                      <a:lnTo>
                        <a:pt x="445" y="27"/>
                      </a:lnTo>
                      <a:lnTo>
                        <a:pt x="429" y="27"/>
                      </a:lnTo>
                      <a:lnTo>
                        <a:pt x="429" y="14"/>
                      </a:lnTo>
                      <a:close/>
                      <a:moveTo>
                        <a:pt x="66" y="16"/>
                      </a:moveTo>
                      <a:lnTo>
                        <a:pt x="66" y="25"/>
                      </a:lnTo>
                      <a:lnTo>
                        <a:pt x="52" y="20"/>
                      </a:lnTo>
                      <a:lnTo>
                        <a:pt x="66" y="16"/>
                      </a:lnTo>
                      <a:close/>
                      <a:moveTo>
                        <a:pt x="469" y="27"/>
                      </a:moveTo>
                      <a:lnTo>
                        <a:pt x="460" y="27"/>
                      </a:lnTo>
                      <a:lnTo>
                        <a:pt x="460" y="14"/>
                      </a:lnTo>
                      <a:lnTo>
                        <a:pt x="469" y="14"/>
                      </a:lnTo>
                      <a:lnTo>
                        <a:pt x="469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43" name="Freeform 78"/>
                <p:cNvSpPr>
                  <a:spLocks noEditPoints="1"/>
                </p:cNvSpPr>
                <p:nvPr/>
              </p:nvSpPr>
              <p:spPr bwMode="auto">
                <a:xfrm>
                  <a:off x="7431088" y="4462463"/>
                  <a:ext cx="760413" cy="484188"/>
                </a:xfrm>
                <a:custGeom>
                  <a:avLst/>
                  <a:gdLst>
                    <a:gd name="T0" fmla="*/ 0 w 479"/>
                    <a:gd name="T1" fmla="*/ 0 h 305"/>
                    <a:gd name="T2" fmla="*/ 0 w 479"/>
                    <a:gd name="T3" fmla="*/ 60 h 305"/>
                    <a:gd name="T4" fmla="*/ 0 w 479"/>
                    <a:gd name="T5" fmla="*/ 305 h 305"/>
                    <a:gd name="T6" fmla="*/ 479 w 479"/>
                    <a:gd name="T7" fmla="*/ 305 h 305"/>
                    <a:gd name="T8" fmla="*/ 479 w 479"/>
                    <a:gd name="T9" fmla="*/ 60 h 305"/>
                    <a:gd name="T10" fmla="*/ 479 w 479"/>
                    <a:gd name="T11" fmla="*/ 0 h 305"/>
                    <a:gd name="T12" fmla="*/ 0 w 479"/>
                    <a:gd name="T13" fmla="*/ 0 h 305"/>
                    <a:gd name="T14" fmla="*/ 14 w 479"/>
                    <a:gd name="T15" fmla="*/ 14 h 305"/>
                    <a:gd name="T16" fmla="*/ 465 w 479"/>
                    <a:gd name="T17" fmla="*/ 14 h 305"/>
                    <a:gd name="T18" fmla="*/ 465 w 479"/>
                    <a:gd name="T19" fmla="*/ 46 h 305"/>
                    <a:gd name="T20" fmla="*/ 14 w 479"/>
                    <a:gd name="T21" fmla="*/ 46 h 305"/>
                    <a:gd name="T22" fmla="*/ 14 w 479"/>
                    <a:gd name="T23" fmla="*/ 14 h 305"/>
                    <a:gd name="T24" fmla="*/ 465 w 479"/>
                    <a:gd name="T25" fmla="*/ 291 h 305"/>
                    <a:gd name="T26" fmla="*/ 14 w 479"/>
                    <a:gd name="T27" fmla="*/ 291 h 305"/>
                    <a:gd name="T28" fmla="*/ 14 w 479"/>
                    <a:gd name="T29" fmla="*/ 60 h 305"/>
                    <a:gd name="T30" fmla="*/ 465 w 479"/>
                    <a:gd name="T31" fmla="*/ 60 h 305"/>
                    <a:gd name="T32" fmla="*/ 465 w 479"/>
                    <a:gd name="T33" fmla="*/ 291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79" h="305">
                      <a:moveTo>
                        <a:pt x="0" y="0"/>
                      </a:moveTo>
                      <a:lnTo>
                        <a:pt x="0" y="60"/>
                      </a:lnTo>
                      <a:lnTo>
                        <a:pt x="0" y="305"/>
                      </a:lnTo>
                      <a:lnTo>
                        <a:pt x="479" y="305"/>
                      </a:lnTo>
                      <a:lnTo>
                        <a:pt x="479" y="60"/>
                      </a:lnTo>
                      <a:lnTo>
                        <a:pt x="479" y="0"/>
                      </a:lnTo>
                      <a:lnTo>
                        <a:pt x="0" y="0"/>
                      </a:lnTo>
                      <a:close/>
                      <a:moveTo>
                        <a:pt x="14" y="14"/>
                      </a:moveTo>
                      <a:lnTo>
                        <a:pt x="465" y="14"/>
                      </a:lnTo>
                      <a:lnTo>
                        <a:pt x="465" y="46"/>
                      </a:lnTo>
                      <a:lnTo>
                        <a:pt x="14" y="46"/>
                      </a:lnTo>
                      <a:lnTo>
                        <a:pt x="14" y="14"/>
                      </a:lnTo>
                      <a:close/>
                      <a:moveTo>
                        <a:pt x="465" y="291"/>
                      </a:moveTo>
                      <a:lnTo>
                        <a:pt x="14" y="291"/>
                      </a:lnTo>
                      <a:lnTo>
                        <a:pt x="14" y="60"/>
                      </a:lnTo>
                      <a:lnTo>
                        <a:pt x="465" y="60"/>
                      </a:lnTo>
                      <a:lnTo>
                        <a:pt x="465" y="2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44" name="Rectangle 79"/>
                <p:cNvSpPr>
                  <a:spLocks noChangeArrowheads="1"/>
                </p:cNvSpPr>
                <p:nvPr/>
              </p:nvSpPr>
              <p:spPr bwMode="auto">
                <a:xfrm>
                  <a:off x="7467600" y="4497388"/>
                  <a:ext cx="30163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45" name="Rectangle 80"/>
                <p:cNvSpPr>
                  <a:spLocks noChangeArrowheads="1"/>
                </p:cNvSpPr>
                <p:nvPr/>
              </p:nvSpPr>
              <p:spPr bwMode="auto">
                <a:xfrm>
                  <a:off x="7510463" y="4497388"/>
                  <a:ext cx="28575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46" name="Rectangle 81"/>
                <p:cNvSpPr>
                  <a:spLocks noChangeArrowheads="1"/>
                </p:cNvSpPr>
                <p:nvPr/>
              </p:nvSpPr>
              <p:spPr bwMode="auto">
                <a:xfrm>
                  <a:off x="7551738" y="4497388"/>
                  <a:ext cx="28575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47" name="Freeform 82"/>
                <p:cNvSpPr>
                  <a:spLocks noEditPoints="1"/>
                </p:cNvSpPr>
                <p:nvPr/>
              </p:nvSpPr>
              <p:spPr bwMode="auto">
                <a:xfrm>
                  <a:off x="7524750" y="4603750"/>
                  <a:ext cx="134938" cy="169863"/>
                </a:xfrm>
                <a:custGeom>
                  <a:avLst/>
                  <a:gdLst>
                    <a:gd name="T0" fmla="*/ 22 w 85"/>
                    <a:gd name="T1" fmla="*/ 80 h 107"/>
                    <a:gd name="T2" fmla="*/ 62 w 85"/>
                    <a:gd name="T3" fmla="*/ 80 h 107"/>
                    <a:gd name="T4" fmla="*/ 71 w 85"/>
                    <a:gd name="T5" fmla="*/ 107 h 107"/>
                    <a:gd name="T6" fmla="*/ 85 w 85"/>
                    <a:gd name="T7" fmla="*/ 102 h 107"/>
                    <a:gd name="T8" fmla="*/ 49 w 85"/>
                    <a:gd name="T9" fmla="*/ 0 h 107"/>
                    <a:gd name="T10" fmla="*/ 35 w 85"/>
                    <a:gd name="T11" fmla="*/ 0 h 107"/>
                    <a:gd name="T12" fmla="*/ 0 w 85"/>
                    <a:gd name="T13" fmla="*/ 102 h 107"/>
                    <a:gd name="T14" fmla="*/ 14 w 85"/>
                    <a:gd name="T15" fmla="*/ 107 h 107"/>
                    <a:gd name="T16" fmla="*/ 22 w 85"/>
                    <a:gd name="T17" fmla="*/ 80 h 107"/>
                    <a:gd name="T18" fmla="*/ 43 w 85"/>
                    <a:gd name="T19" fmla="*/ 24 h 107"/>
                    <a:gd name="T20" fmla="*/ 57 w 85"/>
                    <a:gd name="T21" fmla="*/ 66 h 107"/>
                    <a:gd name="T22" fmla="*/ 28 w 85"/>
                    <a:gd name="T23" fmla="*/ 66 h 107"/>
                    <a:gd name="T24" fmla="*/ 43 w 85"/>
                    <a:gd name="T25" fmla="*/ 24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5" h="107">
                      <a:moveTo>
                        <a:pt x="22" y="80"/>
                      </a:moveTo>
                      <a:lnTo>
                        <a:pt x="62" y="80"/>
                      </a:lnTo>
                      <a:lnTo>
                        <a:pt x="71" y="107"/>
                      </a:lnTo>
                      <a:lnTo>
                        <a:pt x="85" y="102"/>
                      </a:lnTo>
                      <a:lnTo>
                        <a:pt x="49" y="0"/>
                      </a:lnTo>
                      <a:lnTo>
                        <a:pt x="35" y="0"/>
                      </a:lnTo>
                      <a:lnTo>
                        <a:pt x="0" y="102"/>
                      </a:lnTo>
                      <a:lnTo>
                        <a:pt x="14" y="107"/>
                      </a:lnTo>
                      <a:lnTo>
                        <a:pt x="22" y="80"/>
                      </a:lnTo>
                      <a:close/>
                      <a:moveTo>
                        <a:pt x="43" y="24"/>
                      </a:moveTo>
                      <a:lnTo>
                        <a:pt x="57" y="66"/>
                      </a:lnTo>
                      <a:lnTo>
                        <a:pt x="28" y="66"/>
                      </a:lnTo>
                      <a:lnTo>
                        <a:pt x="43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48" name="Rectangle 83"/>
                <p:cNvSpPr>
                  <a:spLocks noChangeArrowheads="1"/>
                </p:cNvSpPr>
                <p:nvPr/>
              </p:nvSpPr>
              <p:spPr bwMode="auto">
                <a:xfrm>
                  <a:off x="7685088" y="4603750"/>
                  <a:ext cx="38258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49" name="Rectangle 84"/>
                <p:cNvSpPr>
                  <a:spLocks noChangeArrowheads="1"/>
                </p:cNvSpPr>
                <p:nvPr/>
              </p:nvSpPr>
              <p:spPr bwMode="auto">
                <a:xfrm>
                  <a:off x="7685088" y="4652963"/>
                  <a:ext cx="38258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0" name="Rectangle 85"/>
                <p:cNvSpPr>
                  <a:spLocks noChangeArrowheads="1"/>
                </p:cNvSpPr>
                <p:nvPr/>
              </p:nvSpPr>
              <p:spPr bwMode="auto">
                <a:xfrm>
                  <a:off x="7685088" y="4702175"/>
                  <a:ext cx="38258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1" name="Rectangle 86"/>
                <p:cNvSpPr>
                  <a:spLocks noChangeArrowheads="1"/>
                </p:cNvSpPr>
                <p:nvPr/>
              </p:nvSpPr>
              <p:spPr bwMode="auto">
                <a:xfrm>
                  <a:off x="7685088" y="4752975"/>
                  <a:ext cx="38258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2" name="Rectangle 87"/>
                <p:cNvSpPr>
                  <a:spLocks noChangeArrowheads="1"/>
                </p:cNvSpPr>
                <p:nvPr/>
              </p:nvSpPr>
              <p:spPr bwMode="auto">
                <a:xfrm>
                  <a:off x="7518400" y="4800600"/>
                  <a:ext cx="549275" cy="238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3" name="Rectangle 88"/>
                <p:cNvSpPr>
                  <a:spLocks noChangeArrowheads="1"/>
                </p:cNvSpPr>
                <p:nvPr/>
              </p:nvSpPr>
              <p:spPr bwMode="auto">
                <a:xfrm>
                  <a:off x="7518400" y="4849813"/>
                  <a:ext cx="54927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54" name="Group 72"/>
            <p:cNvGrpSpPr/>
            <p:nvPr/>
          </p:nvGrpSpPr>
          <p:grpSpPr>
            <a:xfrm>
              <a:off x="4344027" y="5069119"/>
              <a:ext cx="1226880" cy="1226880"/>
              <a:chOff x="4491126" y="5216218"/>
              <a:chExt cx="932682" cy="932682"/>
            </a:xfrm>
          </p:grpSpPr>
          <p:sp>
            <p:nvSpPr>
              <p:cNvPr id="55" name="타원 72"/>
              <p:cNvSpPr/>
              <p:nvPr/>
            </p:nvSpPr>
            <p:spPr>
              <a:xfrm>
                <a:off x="4491126" y="5216218"/>
                <a:ext cx="932682" cy="932682"/>
              </a:xfrm>
              <a:prstGeom prst="ellipse">
                <a:avLst/>
              </a:prstGeom>
              <a:solidFill>
                <a:srgbClr val="595959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56" name="Group 56"/>
              <p:cNvGrpSpPr/>
              <p:nvPr/>
            </p:nvGrpSpPr>
            <p:grpSpPr>
              <a:xfrm>
                <a:off x="4707242" y="5390652"/>
                <a:ext cx="500451" cy="510075"/>
                <a:chOff x="7427913" y="5637213"/>
                <a:chExt cx="742950" cy="757237"/>
              </a:xfrm>
              <a:solidFill>
                <a:schemeClr val="bg1"/>
              </a:solidFill>
            </p:grpSpPr>
            <p:sp>
              <p:nvSpPr>
                <p:cNvPr id="57" name="Freeform 111"/>
                <p:cNvSpPr>
                  <a:spLocks noEditPoints="1"/>
                </p:cNvSpPr>
                <p:nvPr/>
              </p:nvSpPr>
              <p:spPr bwMode="auto">
                <a:xfrm>
                  <a:off x="7689850" y="5637213"/>
                  <a:ext cx="220663" cy="279400"/>
                </a:xfrm>
                <a:custGeom>
                  <a:avLst/>
                  <a:gdLst>
                    <a:gd name="T0" fmla="*/ 139 w 139"/>
                    <a:gd name="T1" fmla="*/ 100 h 176"/>
                    <a:gd name="T2" fmla="*/ 136 w 139"/>
                    <a:gd name="T3" fmla="*/ 91 h 176"/>
                    <a:gd name="T4" fmla="*/ 132 w 139"/>
                    <a:gd name="T5" fmla="*/ 82 h 176"/>
                    <a:gd name="T6" fmla="*/ 126 w 139"/>
                    <a:gd name="T7" fmla="*/ 76 h 176"/>
                    <a:gd name="T8" fmla="*/ 118 w 139"/>
                    <a:gd name="T9" fmla="*/ 71 h 176"/>
                    <a:gd name="T10" fmla="*/ 107 w 139"/>
                    <a:gd name="T11" fmla="*/ 69 h 176"/>
                    <a:gd name="T12" fmla="*/ 95 w 139"/>
                    <a:gd name="T13" fmla="*/ 67 h 176"/>
                    <a:gd name="T14" fmla="*/ 104 w 139"/>
                    <a:gd name="T15" fmla="*/ 54 h 176"/>
                    <a:gd name="T16" fmla="*/ 107 w 139"/>
                    <a:gd name="T17" fmla="*/ 39 h 176"/>
                    <a:gd name="T18" fmla="*/ 107 w 139"/>
                    <a:gd name="T19" fmla="*/ 31 h 176"/>
                    <a:gd name="T20" fmla="*/ 101 w 139"/>
                    <a:gd name="T21" fmla="*/ 17 h 176"/>
                    <a:gd name="T22" fmla="*/ 91 w 139"/>
                    <a:gd name="T23" fmla="*/ 7 h 176"/>
                    <a:gd name="T24" fmla="*/ 77 w 139"/>
                    <a:gd name="T25" fmla="*/ 1 h 176"/>
                    <a:gd name="T26" fmla="*/ 70 w 139"/>
                    <a:gd name="T27" fmla="*/ 0 h 176"/>
                    <a:gd name="T28" fmla="*/ 54 w 139"/>
                    <a:gd name="T29" fmla="*/ 3 h 176"/>
                    <a:gd name="T30" fmla="*/ 41 w 139"/>
                    <a:gd name="T31" fmla="*/ 12 h 176"/>
                    <a:gd name="T32" fmla="*/ 34 w 139"/>
                    <a:gd name="T33" fmla="*/ 24 h 176"/>
                    <a:gd name="T34" fmla="*/ 31 w 139"/>
                    <a:gd name="T35" fmla="*/ 39 h 176"/>
                    <a:gd name="T36" fmla="*/ 32 w 139"/>
                    <a:gd name="T37" fmla="*/ 46 h 176"/>
                    <a:gd name="T38" fmla="*/ 37 w 139"/>
                    <a:gd name="T39" fmla="*/ 61 h 176"/>
                    <a:gd name="T40" fmla="*/ 43 w 139"/>
                    <a:gd name="T41" fmla="*/ 67 h 176"/>
                    <a:gd name="T42" fmla="*/ 21 w 139"/>
                    <a:gd name="T43" fmla="*/ 71 h 176"/>
                    <a:gd name="T44" fmla="*/ 17 w 139"/>
                    <a:gd name="T45" fmla="*/ 73 h 176"/>
                    <a:gd name="T46" fmla="*/ 9 w 139"/>
                    <a:gd name="T47" fmla="*/ 79 h 176"/>
                    <a:gd name="T48" fmla="*/ 4 w 139"/>
                    <a:gd name="T49" fmla="*/ 86 h 176"/>
                    <a:gd name="T50" fmla="*/ 0 w 139"/>
                    <a:gd name="T51" fmla="*/ 95 h 176"/>
                    <a:gd name="T52" fmla="*/ 0 w 139"/>
                    <a:gd name="T53" fmla="*/ 176 h 176"/>
                    <a:gd name="T54" fmla="*/ 139 w 139"/>
                    <a:gd name="T55" fmla="*/ 100 h 176"/>
                    <a:gd name="T56" fmla="*/ 70 w 139"/>
                    <a:gd name="T57" fmla="*/ 14 h 176"/>
                    <a:gd name="T58" fmla="*/ 78 w 139"/>
                    <a:gd name="T59" fmla="*/ 16 h 176"/>
                    <a:gd name="T60" fmla="*/ 87 w 139"/>
                    <a:gd name="T61" fmla="*/ 22 h 176"/>
                    <a:gd name="T62" fmla="*/ 92 w 139"/>
                    <a:gd name="T63" fmla="*/ 29 h 176"/>
                    <a:gd name="T64" fmla="*/ 93 w 139"/>
                    <a:gd name="T65" fmla="*/ 39 h 176"/>
                    <a:gd name="T66" fmla="*/ 93 w 139"/>
                    <a:gd name="T67" fmla="*/ 43 h 176"/>
                    <a:gd name="T68" fmla="*/ 89 w 139"/>
                    <a:gd name="T69" fmla="*/ 53 h 176"/>
                    <a:gd name="T70" fmla="*/ 82 w 139"/>
                    <a:gd name="T71" fmla="*/ 59 h 176"/>
                    <a:gd name="T72" fmla="*/ 74 w 139"/>
                    <a:gd name="T73" fmla="*/ 63 h 176"/>
                    <a:gd name="T74" fmla="*/ 70 w 139"/>
                    <a:gd name="T75" fmla="*/ 64 h 176"/>
                    <a:gd name="T76" fmla="*/ 60 w 139"/>
                    <a:gd name="T77" fmla="*/ 62 h 176"/>
                    <a:gd name="T78" fmla="*/ 52 w 139"/>
                    <a:gd name="T79" fmla="*/ 56 h 176"/>
                    <a:gd name="T80" fmla="*/ 47 w 139"/>
                    <a:gd name="T81" fmla="*/ 49 h 176"/>
                    <a:gd name="T82" fmla="*/ 45 w 139"/>
                    <a:gd name="T83" fmla="*/ 39 h 176"/>
                    <a:gd name="T84" fmla="*/ 45 w 139"/>
                    <a:gd name="T85" fmla="*/ 34 h 176"/>
                    <a:gd name="T86" fmla="*/ 49 w 139"/>
                    <a:gd name="T87" fmla="*/ 25 h 176"/>
                    <a:gd name="T88" fmla="*/ 55 w 139"/>
                    <a:gd name="T89" fmla="*/ 18 h 176"/>
                    <a:gd name="T90" fmla="*/ 64 w 139"/>
                    <a:gd name="T91" fmla="*/ 15 h 176"/>
                    <a:gd name="T92" fmla="*/ 70 w 139"/>
                    <a:gd name="T93" fmla="*/ 14 h 176"/>
                    <a:gd name="T94" fmla="*/ 109 w 139"/>
                    <a:gd name="T95" fmla="*/ 162 h 176"/>
                    <a:gd name="T96" fmla="*/ 95 w 139"/>
                    <a:gd name="T97" fmla="*/ 106 h 176"/>
                    <a:gd name="T98" fmla="*/ 43 w 139"/>
                    <a:gd name="T99" fmla="*/ 162 h 176"/>
                    <a:gd name="T100" fmla="*/ 28 w 139"/>
                    <a:gd name="T101" fmla="*/ 106 h 176"/>
                    <a:gd name="T102" fmla="*/ 14 w 139"/>
                    <a:gd name="T103" fmla="*/ 162 h 176"/>
                    <a:gd name="T104" fmla="*/ 14 w 139"/>
                    <a:gd name="T105" fmla="*/ 100 h 176"/>
                    <a:gd name="T106" fmla="*/ 18 w 139"/>
                    <a:gd name="T107" fmla="*/ 91 h 176"/>
                    <a:gd name="T108" fmla="*/ 25 w 139"/>
                    <a:gd name="T109" fmla="*/ 85 h 176"/>
                    <a:gd name="T110" fmla="*/ 36 w 139"/>
                    <a:gd name="T111" fmla="*/ 82 h 176"/>
                    <a:gd name="T112" fmla="*/ 58 w 139"/>
                    <a:gd name="T113" fmla="*/ 79 h 176"/>
                    <a:gd name="T114" fmla="*/ 80 w 139"/>
                    <a:gd name="T115" fmla="*/ 79 h 176"/>
                    <a:gd name="T116" fmla="*/ 103 w 139"/>
                    <a:gd name="T117" fmla="*/ 82 h 176"/>
                    <a:gd name="T118" fmla="*/ 114 w 139"/>
                    <a:gd name="T119" fmla="*/ 85 h 176"/>
                    <a:gd name="T120" fmla="*/ 121 w 139"/>
                    <a:gd name="T121" fmla="*/ 91 h 176"/>
                    <a:gd name="T122" fmla="*/ 125 w 139"/>
                    <a:gd name="T123" fmla="*/ 10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39" h="176">
                      <a:moveTo>
                        <a:pt x="139" y="100"/>
                      </a:moveTo>
                      <a:lnTo>
                        <a:pt x="139" y="100"/>
                      </a:lnTo>
                      <a:lnTo>
                        <a:pt x="138" y="95"/>
                      </a:lnTo>
                      <a:lnTo>
                        <a:pt x="136" y="91"/>
                      </a:lnTo>
                      <a:lnTo>
                        <a:pt x="134" y="86"/>
                      </a:lnTo>
                      <a:lnTo>
                        <a:pt x="132" y="82"/>
                      </a:lnTo>
                      <a:lnTo>
                        <a:pt x="129" y="79"/>
                      </a:lnTo>
                      <a:lnTo>
                        <a:pt x="126" y="76"/>
                      </a:lnTo>
                      <a:lnTo>
                        <a:pt x="121" y="73"/>
                      </a:lnTo>
                      <a:lnTo>
                        <a:pt x="118" y="71"/>
                      </a:lnTo>
                      <a:lnTo>
                        <a:pt x="118" y="71"/>
                      </a:lnTo>
                      <a:lnTo>
                        <a:pt x="107" y="69"/>
                      </a:lnTo>
                      <a:lnTo>
                        <a:pt x="95" y="67"/>
                      </a:lnTo>
                      <a:lnTo>
                        <a:pt x="95" y="67"/>
                      </a:lnTo>
                      <a:lnTo>
                        <a:pt x="101" y="61"/>
                      </a:lnTo>
                      <a:lnTo>
                        <a:pt x="104" y="54"/>
                      </a:lnTo>
                      <a:lnTo>
                        <a:pt x="107" y="46"/>
                      </a:lnTo>
                      <a:lnTo>
                        <a:pt x="107" y="39"/>
                      </a:lnTo>
                      <a:lnTo>
                        <a:pt x="107" y="39"/>
                      </a:lnTo>
                      <a:lnTo>
                        <a:pt x="107" y="31"/>
                      </a:lnTo>
                      <a:lnTo>
                        <a:pt x="105" y="24"/>
                      </a:lnTo>
                      <a:lnTo>
                        <a:pt x="101" y="17"/>
                      </a:lnTo>
                      <a:lnTo>
                        <a:pt x="97" y="12"/>
                      </a:lnTo>
                      <a:lnTo>
                        <a:pt x="91" y="7"/>
                      </a:lnTo>
                      <a:lnTo>
                        <a:pt x="85" y="3"/>
                      </a:lnTo>
                      <a:lnTo>
                        <a:pt x="77" y="1"/>
                      </a:ln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61" y="1"/>
                      </a:lnTo>
                      <a:lnTo>
                        <a:pt x="54" y="3"/>
                      </a:lnTo>
                      <a:lnTo>
                        <a:pt x="48" y="7"/>
                      </a:lnTo>
                      <a:lnTo>
                        <a:pt x="41" y="12"/>
                      </a:lnTo>
                      <a:lnTo>
                        <a:pt x="37" y="17"/>
                      </a:lnTo>
                      <a:lnTo>
                        <a:pt x="34" y="24"/>
                      </a:lnTo>
                      <a:lnTo>
                        <a:pt x="32" y="31"/>
                      </a:lnTo>
                      <a:lnTo>
                        <a:pt x="31" y="39"/>
                      </a:lnTo>
                      <a:lnTo>
                        <a:pt x="31" y="39"/>
                      </a:lnTo>
                      <a:lnTo>
                        <a:pt x="32" y="46"/>
                      </a:lnTo>
                      <a:lnTo>
                        <a:pt x="34" y="54"/>
                      </a:lnTo>
                      <a:lnTo>
                        <a:pt x="37" y="61"/>
                      </a:lnTo>
                      <a:lnTo>
                        <a:pt x="43" y="67"/>
                      </a:lnTo>
                      <a:lnTo>
                        <a:pt x="43" y="67"/>
                      </a:lnTo>
                      <a:lnTo>
                        <a:pt x="32" y="69"/>
                      </a:lnTo>
                      <a:lnTo>
                        <a:pt x="21" y="71"/>
                      </a:lnTo>
                      <a:lnTo>
                        <a:pt x="21" y="71"/>
                      </a:lnTo>
                      <a:lnTo>
                        <a:pt x="17" y="73"/>
                      </a:lnTo>
                      <a:lnTo>
                        <a:pt x="12" y="76"/>
                      </a:lnTo>
                      <a:lnTo>
                        <a:pt x="9" y="79"/>
                      </a:lnTo>
                      <a:lnTo>
                        <a:pt x="6" y="82"/>
                      </a:lnTo>
                      <a:lnTo>
                        <a:pt x="4" y="86"/>
                      </a:lnTo>
                      <a:lnTo>
                        <a:pt x="1" y="91"/>
                      </a:lnTo>
                      <a:lnTo>
                        <a:pt x="0" y="95"/>
                      </a:lnTo>
                      <a:lnTo>
                        <a:pt x="0" y="100"/>
                      </a:lnTo>
                      <a:lnTo>
                        <a:pt x="0" y="176"/>
                      </a:lnTo>
                      <a:lnTo>
                        <a:pt x="139" y="176"/>
                      </a:lnTo>
                      <a:lnTo>
                        <a:pt x="139" y="100"/>
                      </a:lnTo>
                      <a:close/>
                      <a:moveTo>
                        <a:pt x="70" y="14"/>
                      </a:moveTo>
                      <a:lnTo>
                        <a:pt x="70" y="14"/>
                      </a:lnTo>
                      <a:lnTo>
                        <a:pt x="74" y="15"/>
                      </a:lnTo>
                      <a:lnTo>
                        <a:pt x="78" y="16"/>
                      </a:lnTo>
                      <a:lnTo>
                        <a:pt x="82" y="18"/>
                      </a:lnTo>
                      <a:lnTo>
                        <a:pt x="87" y="22"/>
                      </a:lnTo>
                      <a:lnTo>
                        <a:pt x="89" y="25"/>
                      </a:lnTo>
                      <a:lnTo>
                        <a:pt x="92" y="29"/>
                      </a:lnTo>
                      <a:lnTo>
                        <a:pt x="93" y="34"/>
                      </a:lnTo>
                      <a:lnTo>
                        <a:pt x="93" y="39"/>
                      </a:lnTo>
                      <a:lnTo>
                        <a:pt x="93" y="39"/>
                      </a:lnTo>
                      <a:lnTo>
                        <a:pt x="93" y="43"/>
                      </a:lnTo>
                      <a:lnTo>
                        <a:pt x="92" y="49"/>
                      </a:lnTo>
                      <a:lnTo>
                        <a:pt x="89" y="53"/>
                      </a:lnTo>
                      <a:lnTo>
                        <a:pt x="87" y="56"/>
                      </a:lnTo>
                      <a:lnTo>
                        <a:pt x="82" y="59"/>
                      </a:lnTo>
                      <a:lnTo>
                        <a:pt x="78" y="62"/>
                      </a:lnTo>
                      <a:lnTo>
                        <a:pt x="74" y="63"/>
                      </a:lnTo>
                      <a:lnTo>
                        <a:pt x="70" y="64"/>
                      </a:lnTo>
                      <a:lnTo>
                        <a:pt x="70" y="64"/>
                      </a:lnTo>
                      <a:lnTo>
                        <a:pt x="64" y="63"/>
                      </a:lnTo>
                      <a:lnTo>
                        <a:pt x="60" y="62"/>
                      </a:lnTo>
                      <a:lnTo>
                        <a:pt x="55" y="59"/>
                      </a:lnTo>
                      <a:lnTo>
                        <a:pt x="52" y="56"/>
                      </a:lnTo>
                      <a:lnTo>
                        <a:pt x="49" y="53"/>
                      </a:lnTo>
                      <a:lnTo>
                        <a:pt x="47" y="49"/>
                      </a:lnTo>
                      <a:lnTo>
                        <a:pt x="45" y="43"/>
                      </a:lnTo>
                      <a:lnTo>
                        <a:pt x="45" y="39"/>
                      </a:lnTo>
                      <a:lnTo>
                        <a:pt x="45" y="39"/>
                      </a:lnTo>
                      <a:lnTo>
                        <a:pt x="45" y="34"/>
                      </a:lnTo>
                      <a:lnTo>
                        <a:pt x="47" y="29"/>
                      </a:lnTo>
                      <a:lnTo>
                        <a:pt x="49" y="25"/>
                      </a:lnTo>
                      <a:lnTo>
                        <a:pt x="52" y="22"/>
                      </a:lnTo>
                      <a:lnTo>
                        <a:pt x="55" y="18"/>
                      </a:lnTo>
                      <a:lnTo>
                        <a:pt x="60" y="16"/>
                      </a:lnTo>
                      <a:lnTo>
                        <a:pt x="64" y="15"/>
                      </a:lnTo>
                      <a:lnTo>
                        <a:pt x="70" y="14"/>
                      </a:lnTo>
                      <a:lnTo>
                        <a:pt x="70" y="14"/>
                      </a:lnTo>
                      <a:close/>
                      <a:moveTo>
                        <a:pt x="125" y="162"/>
                      </a:moveTo>
                      <a:lnTo>
                        <a:pt x="109" y="162"/>
                      </a:lnTo>
                      <a:lnTo>
                        <a:pt x="109" y="106"/>
                      </a:lnTo>
                      <a:lnTo>
                        <a:pt x="95" y="106"/>
                      </a:lnTo>
                      <a:lnTo>
                        <a:pt x="95" y="162"/>
                      </a:lnTo>
                      <a:lnTo>
                        <a:pt x="43" y="162"/>
                      </a:lnTo>
                      <a:lnTo>
                        <a:pt x="43" y="106"/>
                      </a:lnTo>
                      <a:lnTo>
                        <a:pt x="28" y="106"/>
                      </a:lnTo>
                      <a:lnTo>
                        <a:pt x="28" y="162"/>
                      </a:lnTo>
                      <a:lnTo>
                        <a:pt x="14" y="162"/>
                      </a:lnTo>
                      <a:lnTo>
                        <a:pt x="14" y="100"/>
                      </a:lnTo>
                      <a:lnTo>
                        <a:pt x="14" y="100"/>
                      </a:lnTo>
                      <a:lnTo>
                        <a:pt x="14" y="95"/>
                      </a:lnTo>
                      <a:lnTo>
                        <a:pt x="18" y="91"/>
                      </a:lnTo>
                      <a:lnTo>
                        <a:pt x="21" y="88"/>
                      </a:lnTo>
                      <a:lnTo>
                        <a:pt x="25" y="85"/>
                      </a:lnTo>
                      <a:lnTo>
                        <a:pt x="25" y="85"/>
                      </a:lnTo>
                      <a:lnTo>
                        <a:pt x="36" y="82"/>
                      </a:lnTo>
                      <a:lnTo>
                        <a:pt x="47" y="80"/>
                      </a:lnTo>
                      <a:lnTo>
                        <a:pt x="58" y="79"/>
                      </a:lnTo>
                      <a:lnTo>
                        <a:pt x="70" y="79"/>
                      </a:lnTo>
                      <a:lnTo>
                        <a:pt x="80" y="79"/>
                      </a:lnTo>
                      <a:lnTo>
                        <a:pt x="91" y="80"/>
                      </a:lnTo>
                      <a:lnTo>
                        <a:pt x="103" y="82"/>
                      </a:lnTo>
                      <a:lnTo>
                        <a:pt x="114" y="85"/>
                      </a:lnTo>
                      <a:lnTo>
                        <a:pt x="114" y="85"/>
                      </a:lnTo>
                      <a:lnTo>
                        <a:pt x="117" y="88"/>
                      </a:lnTo>
                      <a:lnTo>
                        <a:pt x="121" y="91"/>
                      </a:lnTo>
                      <a:lnTo>
                        <a:pt x="124" y="95"/>
                      </a:lnTo>
                      <a:lnTo>
                        <a:pt x="125" y="100"/>
                      </a:lnTo>
                      <a:lnTo>
                        <a:pt x="125" y="1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8" name="Freeform 112"/>
                <p:cNvSpPr>
                  <a:spLocks noEditPoints="1"/>
                </p:cNvSpPr>
                <p:nvPr/>
              </p:nvSpPr>
              <p:spPr bwMode="auto">
                <a:xfrm>
                  <a:off x="7689850" y="6115050"/>
                  <a:ext cx="220663" cy="279400"/>
                </a:xfrm>
                <a:custGeom>
                  <a:avLst/>
                  <a:gdLst>
                    <a:gd name="T0" fmla="*/ 118 w 139"/>
                    <a:gd name="T1" fmla="*/ 72 h 176"/>
                    <a:gd name="T2" fmla="*/ 95 w 139"/>
                    <a:gd name="T3" fmla="*/ 66 h 176"/>
                    <a:gd name="T4" fmla="*/ 101 w 139"/>
                    <a:gd name="T5" fmla="*/ 61 h 176"/>
                    <a:gd name="T6" fmla="*/ 107 w 139"/>
                    <a:gd name="T7" fmla="*/ 47 h 176"/>
                    <a:gd name="T8" fmla="*/ 107 w 139"/>
                    <a:gd name="T9" fmla="*/ 39 h 176"/>
                    <a:gd name="T10" fmla="*/ 105 w 139"/>
                    <a:gd name="T11" fmla="*/ 24 h 176"/>
                    <a:gd name="T12" fmla="*/ 97 w 139"/>
                    <a:gd name="T13" fmla="*/ 11 h 176"/>
                    <a:gd name="T14" fmla="*/ 85 w 139"/>
                    <a:gd name="T15" fmla="*/ 4 h 176"/>
                    <a:gd name="T16" fmla="*/ 70 w 139"/>
                    <a:gd name="T17" fmla="*/ 0 h 176"/>
                    <a:gd name="T18" fmla="*/ 61 w 139"/>
                    <a:gd name="T19" fmla="*/ 1 h 176"/>
                    <a:gd name="T20" fmla="*/ 48 w 139"/>
                    <a:gd name="T21" fmla="*/ 7 h 176"/>
                    <a:gd name="T22" fmla="*/ 37 w 139"/>
                    <a:gd name="T23" fmla="*/ 18 h 176"/>
                    <a:gd name="T24" fmla="*/ 32 w 139"/>
                    <a:gd name="T25" fmla="*/ 31 h 176"/>
                    <a:gd name="T26" fmla="*/ 31 w 139"/>
                    <a:gd name="T27" fmla="*/ 39 h 176"/>
                    <a:gd name="T28" fmla="*/ 34 w 139"/>
                    <a:gd name="T29" fmla="*/ 54 h 176"/>
                    <a:gd name="T30" fmla="*/ 43 w 139"/>
                    <a:gd name="T31" fmla="*/ 66 h 176"/>
                    <a:gd name="T32" fmla="*/ 32 w 139"/>
                    <a:gd name="T33" fmla="*/ 68 h 176"/>
                    <a:gd name="T34" fmla="*/ 21 w 139"/>
                    <a:gd name="T35" fmla="*/ 72 h 176"/>
                    <a:gd name="T36" fmla="*/ 12 w 139"/>
                    <a:gd name="T37" fmla="*/ 76 h 176"/>
                    <a:gd name="T38" fmla="*/ 6 w 139"/>
                    <a:gd name="T39" fmla="*/ 82 h 176"/>
                    <a:gd name="T40" fmla="*/ 1 w 139"/>
                    <a:gd name="T41" fmla="*/ 91 h 176"/>
                    <a:gd name="T42" fmla="*/ 0 w 139"/>
                    <a:gd name="T43" fmla="*/ 100 h 176"/>
                    <a:gd name="T44" fmla="*/ 139 w 139"/>
                    <a:gd name="T45" fmla="*/ 176 h 176"/>
                    <a:gd name="T46" fmla="*/ 139 w 139"/>
                    <a:gd name="T47" fmla="*/ 100 h 176"/>
                    <a:gd name="T48" fmla="*/ 136 w 139"/>
                    <a:gd name="T49" fmla="*/ 91 h 176"/>
                    <a:gd name="T50" fmla="*/ 132 w 139"/>
                    <a:gd name="T51" fmla="*/ 82 h 176"/>
                    <a:gd name="T52" fmla="*/ 126 w 139"/>
                    <a:gd name="T53" fmla="*/ 76 h 176"/>
                    <a:gd name="T54" fmla="*/ 118 w 139"/>
                    <a:gd name="T55" fmla="*/ 72 h 176"/>
                    <a:gd name="T56" fmla="*/ 70 w 139"/>
                    <a:gd name="T57" fmla="*/ 14 h 176"/>
                    <a:gd name="T58" fmla="*/ 74 w 139"/>
                    <a:gd name="T59" fmla="*/ 14 h 176"/>
                    <a:gd name="T60" fmla="*/ 82 w 139"/>
                    <a:gd name="T61" fmla="*/ 19 h 176"/>
                    <a:gd name="T62" fmla="*/ 89 w 139"/>
                    <a:gd name="T63" fmla="*/ 25 h 176"/>
                    <a:gd name="T64" fmla="*/ 93 w 139"/>
                    <a:gd name="T65" fmla="*/ 34 h 176"/>
                    <a:gd name="T66" fmla="*/ 93 w 139"/>
                    <a:gd name="T67" fmla="*/ 39 h 176"/>
                    <a:gd name="T68" fmla="*/ 92 w 139"/>
                    <a:gd name="T69" fmla="*/ 48 h 176"/>
                    <a:gd name="T70" fmla="*/ 87 w 139"/>
                    <a:gd name="T71" fmla="*/ 57 h 176"/>
                    <a:gd name="T72" fmla="*/ 78 w 139"/>
                    <a:gd name="T73" fmla="*/ 61 h 176"/>
                    <a:gd name="T74" fmla="*/ 70 w 139"/>
                    <a:gd name="T75" fmla="*/ 63 h 176"/>
                    <a:gd name="T76" fmla="*/ 64 w 139"/>
                    <a:gd name="T77" fmla="*/ 63 h 176"/>
                    <a:gd name="T78" fmla="*/ 55 w 139"/>
                    <a:gd name="T79" fmla="*/ 59 h 176"/>
                    <a:gd name="T80" fmla="*/ 49 w 139"/>
                    <a:gd name="T81" fmla="*/ 52 h 176"/>
                    <a:gd name="T82" fmla="*/ 45 w 139"/>
                    <a:gd name="T83" fmla="*/ 44 h 176"/>
                    <a:gd name="T84" fmla="*/ 45 w 139"/>
                    <a:gd name="T85" fmla="*/ 39 h 176"/>
                    <a:gd name="T86" fmla="*/ 47 w 139"/>
                    <a:gd name="T87" fmla="*/ 30 h 176"/>
                    <a:gd name="T88" fmla="*/ 52 w 139"/>
                    <a:gd name="T89" fmla="*/ 22 h 176"/>
                    <a:gd name="T90" fmla="*/ 60 w 139"/>
                    <a:gd name="T91" fmla="*/ 17 h 176"/>
                    <a:gd name="T92" fmla="*/ 70 w 139"/>
                    <a:gd name="T93" fmla="*/ 14 h 176"/>
                    <a:gd name="T94" fmla="*/ 125 w 139"/>
                    <a:gd name="T95" fmla="*/ 162 h 176"/>
                    <a:gd name="T96" fmla="*/ 109 w 139"/>
                    <a:gd name="T97" fmla="*/ 105 h 176"/>
                    <a:gd name="T98" fmla="*/ 95 w 139"/>
                    <a:gd name="T99" fmla="*/ 162 h 176"/>
                    <a:gd name="T100" fmla="*/ 43 w 139"/>
                    <a:gd name="T101" fmla="*/ 105 h 176"/>
                    <a:gd name="T102" fmla="*/ 28 w 139"/>
                    <a:gd name="T103" fmla="*/ 162 h 176"/>
                    <a:gd name="T104" fmla="*/ 14 w 139"/>
                    <a:gd name="T105" fmla="*/ 100 h 176"/>
                    <a:gd name="T106" fmla="*/ 14 w 139"/>
                    <a:gd name="T107" fmla="*/ 95 h 176"/>
                    <a:gd name="T108" fmla="*/ 21 w 139"/>
                    <a:gd name="T109" fmla="*/ 87 h 176"/>
                    <a:gd name="T110" fmla="*/ 25 w 139"/>
                    <a:gd name="T111" fmla="*/ 85 h 176"/>
                    <a:gd name="T112" fmla="*/ 47 w 139"/>
                    <a:gd name="T113" fmla="*/ 80 h 176"/>
                    <a:gd name="T114" fmla="*/ 70 w 139"/>
                    <a:gd name="T115" fmla="*/ 78 h 176"/>
                    <a:gd name="T116" fmla="*/ 91 w 139"/>
                    <a:gd name="T117" fmla="*/ 80 h 176"/>
                    <a:gd name="T118" fmla="*/ 114 w 139"/>
                    <a:gd name="T119" fmla="*/ 85 h 176"/>
                    <a:gd name="T120" fmla="*/ 117 w 139"/>
                    <a:gd name="T121" fmla="*/ 87 h 176"/>
                    <a:gd name="T122" fmla="*/ 124 w 139"/>
                    <a:gd name="T123" fmla="*/ 95 h 176"/>
                    <a:gd name="T124" fmla="*/ 125 w 139"/>
                    <a:gd name="T125" fmla="*/ 16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9" h="176">
                      <a:moveTo>
                        <a:pt x="118" y="72"/>
                      </a:moveTo>
                      <a:lnTo>
                        <a:pt x="118" y="72"/>
                      </a:lnTo>
                      <a:lnTo>
                        <a:pt x="107" y="68"/>
                      </a:lnTo>
                      <a:lnTo>
                        <a:pt x="95" y="66"/>
                      </a:lnTo>
                      <a:lnTo>
                        <a:pt x="95" y="66"/>
                      </a:lnTo>
                      <a:lnTo>
                        <a:pt x="101" y="61"/>
                      </a:lnTo>
                      <a:lnTo>
                        <a:pt x="104" y="54"/>
                      </a:lnTo>
                      <a:lnTo>
                        <a:pt x="107" y="47"/>
                      </a:lnTo>
                      <a:lnTo>
                        <a:pt x="107" y="39"/>
                      </a:lnTo>
                      <a:lnTo>
                        <a:pt x="107" y="39"/>
                      </a:lnTo>
                      <a:lnTo>
                        <a:pt x="107" y="31"/>
                      </a:lnTo>
                      <a:lnTo>
                        <a:pt x="105" y="24"/>
                      </a:lnTo>
                      <a:lnTo>
                        <a:pt x="101" y="18"/>
                      </a:lnTo>
                      <a:lnTo>
                        <a:pt x="97" y="11"/>
                      </a:lnTo>
                      <a:lnTo>
                        <a:pt x="91" y="7"/>
                      </a:lnTo>
                      <a:lnTo>
                        <a:pt x="85" y="4"/>
                      </a:lnTo>
                      <a:lnTo>
                        <a:pt x="77" y="1"/>
                      </a:lnTo>
                      <a:lnTo>
                        <a:pt x="70" y="0"/>
                      </a:lnTo>
                      <a:lnTo>
                        <a:pt x="70" y="0"/>
                      </a:lnTo>
                      <a:lnTo>
                        <a:pt x="61" y="1"/>
                      </a:lnTo>
                      <a:lnTo>
                        <a:pt x="54" y="4"/>
                      </a:lnTo>
                      <a:lnTo>
                        <a:pt x="48" y="7"/>
                      </a:lnTo>
                      <a:lnTo>
                        <a:pt x="41" y="11"/>
                      </a:lnTo>
                      <a:lnTo>
                        <a:pt x="37" y="18"/>
                      </a:lnTo>
                      <a:lnTo>
                        <a:pt x="34" y="24"/>
                      </a:lnTo>
                      <a:lnTo>
                        <a:pt x="32" y="31"/>
                      </a:lnTo>
                      <a:lnTo>
                        <a:pt x="31" y="39"/>
                      </a:lnTo>
                      <a:lnTo>
                        <a:pt x="31" y="39"/>
                      </a:lnTo>
                      <a:lnTo>
                        <a:pt x="32" y="47"/>
                      </a:lnTo>
                      <a:lnTo>
                        <a:pt x="34" y="54"/>
                      </a:lnTo>
                      <a:lnTo>
                        <a:pt x="37" y="61"/>
                      </a:lnTo>
                      <a:lnTo>
                        <a:pt x="43" y="66"/>
                      </a:lnTo>
                      <a:lnTo>
                        <a:pt x="43" y="66"/>
                      </a:lnTo>
                      <a:lnTo>
                        <a:pt x="32" y="68"/>
                      </a:lnTo>
                      <a:lnTo>
                        <a:pt x="21" y="72"/>
                      </a:lnTo>
                      <a:lnTo>
                        <a:pt x="21" y="72"/>
                      </a:lnTo>
                      <a:lnTo>
                        <a:pt x="17" y="73"/>
                      </a:lnTo>
                      <a:lnTo>
                        <a:pt x="12" y="76"/>
                      </a:lnTo>
                      <a:lnTo>
                        <a:pt x="9" y="79"/>
                      </a:lnTo>
                      <a:lnTo>
                        <a:pt x="6" y="82"/>
                      </a:lnTo>
                      <a:lnTo>
                        <a:pt x="4" y="87"/>
                      </a:lnTo>
                      <a:lnTo>
                        <a:pt x="1" y="91"/>
                      </a:lnTo>
                      <a:lnTo>
                        <a:pt x="0" y="95"/>
                      </a:lnTo>
                      <a:lnTo>
                        <a:pt x="0" y="100"/>
                      </a:lnTo>
                      <a:lnTo>
                        <a:pt x="0" y="176"/>
                      </a:lnTo>
                      <a:lnTo>
                        <a:pt x="139" y="176"/>
                      </a:lnTo>
                      <a:lnTo>
                        <a:pt x="139" y="100"/>
                      </a:lnTo>
                      <a:lnTo>
                        <a:pt x="139" y="100"/>
                      </a:lnTo>
                      <a:lnTo>
                        <a:pt x="138" y="95"/>
                      </a:lnTo>
                      <a:lnTo>
                        <a:pt x="136" y="91"/>
                      </a:lnTo>
                      <a:lnTo>
                        <a:pt x="134" y="87"/>
                      </a:lnTo>
                      <a:lnTo>
                        <a:pt x="132" y="82"/>
                      </a:lnTo>
                      <a:lnTo>
                        <a:pt x="129" y="79"/>
                      </a:lnTo>
                      <a:lnTo>
                        <a:pt x="126" y="76"/>
                      </a:lnTo>
                      <a:lnTo>
                        <a:pt x="121" y="73"/>
                      </a:lnTo>
                      <a:lnTo>
                        <a:pt x="118" y="72"/>
                      </a:lnTo>
                      <a:lnTo>
                        <a:pt x="118" y="72"/>
                      </a:lnTo>
                      <a:close/>
                      <a:moveTo>
                        <a:pt x="70" y="14"/>
                      </a:moveTo>
                      <a:lnTo>
                        <a:pt x="70" y="14"/>
                      </a:lnTo>
                      <a:lnTo>
                        <a:pt x="74" y="14"/>
                      </a:lnTo>
                      <a:lnTo>
                        <a:pt x="78" y="17"/>
                      </a:lnTo>
                      <a:lnTo>
                        <a:pt x="82" y="19"/>
                      </a:lnTo>
                      <a:lnTo>
                        <a:pt x="87" y="22"/>
                      </a:lnTo>
                      <a:lnTo>
                        <a:pt x="89" y="25"/>
                      </a:lnTo>
                      <a:lnTo>
                        <a:pt x="92" y="30"/>
                      </a:lnTo>
                      <a:lnTo>
                        <a:pt x="93" y="34"/>
                      </a:lnTo>
                      <a:lnTo>
                        <a:pt x="93" y="39"/>
                      </a:lnTo>
                      <a:lnTo>
                        <a:pt x="93" y="39"/>
                      </a:lnTo>
                      <a:lnTo>
                        <a:pt x="93" y="44"/>
                      </a:lnTo>
                      <a:lnTo>
                        <a:pt x="92" y="48"/>
                      </a:lnTo>
                      <a:lnTo>
                        <a:pt x="89" y="52"/>
                      </a:lnTo>
                      <a:lnTo>
                        <a:pt x="87" y="57"/>
                      </a:lnTo>
                      <a:lnTo>
                        <a:pt x="82" y="59"/>
                      </a:lnTo>
                      <a:lnTo>
                        <a:pt x="78" y="61"/>
                      </a:lnTo>
                      <a:lnTo>
                        <a:pt x="74" y="63"/>
                      </a:lnTo>
                      <a:lnTo>
                        <a:pt x="70" y="63"/>
                      </a:lnTo>
                      <a:lnTo>
                        <a:pt x="70" y="63"/>
                      </a:lnTo>
                      <a:lnTo>
                        <a:pt x="64" y="63"/>
                      </a:lnTo>
                      <a:lnTo>
                        <a:pt x="60" y="61"/>
                      </a:lnTo>
                      <a:lnTo>
                        <a:pt x="55" y="59"/>
                      </a:lnTo>
                      <a:lnTo>
                        <a:pt x="52" y="57"/>
                      </a:lnTo>
                      <a:lnTo>
                        <a:pt x="49" y="52"/>
                      </a:lnTo>
                      <a:lnTo>
                        <a:pt x="47" y="48"/>
                      </a:lnTo>
                      <a:lnTo>
                        <a:pt x="45" y="44"/>
                      </a:lnTo>
                      <a:lnTo>
                        <a:pt x="45" y="39"/>
                      </a:lnTo>
                      <a:lnTo>
                        <a:pt x="45" y="39"/>
                      </a:lnTo>
                      <a:lnTo>
                        <a:pt x="45" y="34"/>
                      </a:lnTo>
                      <a:lnTo>
                        <a:pt x="47" y="30"/>
                      </a:lnTo>
                      <a:lnTo>
                        <a:pt x="49" y="25"/>
                      </a:lnTo>
                      <a:lnTo>
                        <a:pt x="52" y="22"/>
                      </a:lnTo>
                      <a:lnTo>
                        <a:pt x="55" y="19"/>
                      </a:lnTo>
                      <a:lnTo>
                        <a:pt x="60" y="17"/>
                      </a:lnTo>
                      <a:lnTo>
                        <a:pt x="64" y="14"/>
                      </a:lnTo>
                      <a:lnTo>
                        <a:pt x="70" y="14"/>
                      </a:lnTo>
                      <a:lnTo>
                        <a:pt x="70" y="14"/>
                      </a:lnTo>
                      <a:close/>
                      <a:moveTo>
                        <a:pt x="125" y="162"/>
                      </a:moveTo>
                      <a:lnTo>
                        <a:pt x="109" y="162"/>
                      </a:lnTo>
                      <a:lnTo>
                        <a:pt x="109" y="105"/>
                      </a:lnTo>
                      <a:lnTo>
                        <a:pt x="95" y="105"/>
                      </a:lnTo>
                      <a:lnTo>
                        <a:pt x="95" y="162"/>
                      </a:lnTo>
                      <a:lnTo>
                        <a:pt x="43" y="162"/>
                      </a:lnTo>
                      <a:lnTo>
                        <a:pt x="43" y="105"/>
                      </a:lnTo>
                      <a:lnTo>
                        <a:pt x="28" y="105"/>
                      </a:lnTo>
                      <a:lnTo>
                        <a:pt x="28" y="162"/>
                      </a:lnTo>
                      <a:lnTo>
                        <a:pt x="14" y="162"/>
                      </a:lnTo>
                      <a:lnTo>
                        <a:pt x="14" y="100"/>
                      </a:lnTo>
                      <a:lnTo>
                        <a:pt x="14" y="100"/>
                      </a:lnTo>
                      <a:lnTo>
                        <a:pt x="14" y="95"/>
                      </a:lnTo>
                      <a:lnTo>
                        <a:pt x="18" y="91"/>
                      </a:lnTo>
                      <a:lnTo>
                        <a:pt x="21" y="87"/>
                      </a:lnTo>
                      <a:lnTo>
                        <a:pt x="25" y="85"/>
                      </a:lnTo>
                      <a:lnTo>
                        <a:pt x="25" y="85"/>
                      </a:lnTo>
                      <a:lnTo>
                        <a:pt x="36" y="82"/>
                      </a:lnTo>
                      <a:lnTo>
                        <a:pt x="47" y="80"/>
                      </a:lnTo>
                      <a:lnTo>
                        <a:pt x="58" y="79"/>
                      </a:lnTo>
                      <a:lnTo>
                        <a:pt x="70" y="78"/>
                      </a:lnTo>
                      <a:lnTo>
                        <a:pt x="80" y="79"/>
                      </a:lnTo>
                      <a:lnTo>
                        <a:pt x="91" y="80"/>
                      </a:lnTo>
                      <a:lnTo>
                        <a:pt x="103" y="82"/>
                      </a:lnTo>
                      <a:lnTo>
                        <a:pt x="114" y="85"/>
                      </a:lnTo>
                      <a:lnTo>
                        <a:pt x="114" y="85"/>
                      </a:lnTo>
                      <a:lnTo>
                        <a:pt x="117" y="87"/>
                      </a:lnTo>
                      <a:lnTo>
                        <a:pt x="121" y="91"/>
                      </a:lnTo>
                      <a:lnTo>
                        <a:pt x="124" y="95"/>
                      </a:lnTo>
                      <a:lnTo>
                        <a:pt x="125" y="100"/>
                      </a:lnTo>
                      <a:lnTo>
                        <a:pt x="125" y="1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59" name="Freeform 113"/>
                <p:cNvSpPr>
                  <a:spLocks noEditPoints="1"/>
                </p:cNvSpPr>
                <p:nvPr/>
              </p:nvSpPr>
              <p:spPr bwMode="auto">
                <a:xfrm>
                  <a:off x="7427913" y="6115050"/>
                  <a:ext cx="219075" cy="279400"/>
                </a:xfrm>
                <a:custGeom>
                  <a:avLst/>
                  <a:gdLst>
                    <a:gd name="T0" fmla="*/ 118 w 138"/>
                    <a:gd name="T1" fmla="*/ 72 h 176"/>
                    <a:gd name="T2" fmla="*/ 96 w 138"/>
                    <a:gd name="T3" fmla="*/ 66 h 176"/>
                    <a:gd name="T4" fmla="*/ 102 w 138"/>
                    <a:gd name="T5" fmla="*/ 61 h 176"/>
                    <a:gd name="T6" fmla="*/ 107 w 138"/>
                    <a:gd name="T7" fmla="*/ 47 h 176"/>
                    <a:gd name="T8" fmla="*/ 108 w 138"/>
                    <a:gd name="T9" fmla="*/ 39 h 176"/>
                    <a:gd name="T10" fmla="*/ 105 w 138"/>
                    <a:gd name="T11" fmla="*/ 24 h 176"/>
                    <a:gd name="T12" fmla="*/ 96 w 138"/>
                    <a:gd name="T13" fmla="*/ 11 h 176"/>
                    <a:gd name="T14" fmla="*/ 84 w 138"/>
                    <a:gd name="T15" fmla="*/ 4 h 176"/>
                    <a:gd name="T16" fmla="*/ 69 w 138"/>
                    <a:gd name="T17" fmla="*/ 0 h 176"/>
                    <a:gd name="T18" fmla="*/ 62 w 138"/>
                    <a:gd name="T19" fmla="*/ 1 h 176"/>
                    <a:gd name="T20" fmla="*/ 48 w 138"/>
                    <a:gd name="T21" fmla="*/ 7 h 176"/>
                    <a:gd name="T22" fmla="*/ 38 w 138"/>
                    <a:gd name="T23" fmla="*/ 18 h 176"/>
                    <a:gd name="T24" fmla="*/ 31 w 138"/>
                    <a:gd name="T25" fmla="*/ 31 h 176"/>
                    <a:gd name="T26" fmla="*/ 30 w 138"/>
                    <a:gd name="T27" fmla="*/ 39 h 176"/>
                    <a:gd name="T28" fmla="*/ 34 w 138"/>
                    <a:gd name="T29" fmla="*/ 54 h 176"/>
                    <a:gd name="T30" fmla="*/ 42 w 138"/>
                    <a:gd name="T31" fmla="*/ 66 h 176"/>
                    <a:gd name="T32" fmla="*/ 31 w 138"/>
                    <a:gd name="T33" fmla="*/ 68 h 176"/>
                    <a:gd name="T34" fmla="*/ 21 w 138"/>
                    <a:gd name="T35" fmla="*/ 72 h 176"/>
                    <a:gd name="T36" fmla="*/ 13 w 138"/>
                    <a:gd name="T37" fmla="*/ 76 h 176"/>
                    <a:gd name="T38" fmla="*/ 7 w 138"/>
                    <a:gd name="T39" fmla="*/ 82 h 176"/>
                    <a:gd name="T40" fmla="*/ 2 w 138"/>
                    <a:gd name="T41" fmla="*/ 91 h 176"/>
                    <a:gd name="T42" fmla="*/ 0 w 138"/>
                    <a:gd name="T43" fmla="*/ 100 h 176"/>
                    <a:gd name="T44" fmla="*/ 138 w 138"/>
                    <a:gd name="T45" fmla="*/ 176 h 176"/>
                    <a:gd name="T46" fmla="*/ 138 w 138"/>
                    <a:gd name="T47" fmla="*/ 100 h 176"/>
                    <a:gd name="T48" fmla="*/ 137 w 138"/>
                    <a:gd name="T49" fmla="*/ 91 h 176"/>
                    <a:gd name="T50" fmla="*/ 133 w 138"/>
                    <a:gd name="T51" fmla="*/ 82 h 176"/>
                    <a:gd name="T52" fmla="*/ 127 w 138"/>
                    <a:gd name="T53" fmla="*/ 76 h 176"/>
                    <a:gd name="T54" fmla="*/ 118 w 138"/>
                    <a:gd name="T55" fmla="*/ 72 h 176"/>
                    <a:gd name="T56" fmla="*/ 69 w 138"/>
                    <a:gd name="T57" fmla="*/ 14 h 176"/>
                    <a:gd name="T58" fmla="*/ 75 w 138"/>
                    <a:gd name="T59" fmla="*/ 14 h 176"/>
                    <a:gd name="T60" fmla="*/ 83 w 138"/>
                    <a:gd name="T61" fmla="*/ 19 h 176"/>
                    <a:gd name="T62" fmla="*/ 90 w 138"/>
                    <a:gd name="T63" fmla="*/ 25 h 176"/>
                    <a:gd name="T64" fmla="*/ 93 w 138"/>
                    <a:gd name="T65" fmla="*/ 34 h 176"/>
                    <a:gd name="T66" fmla="*/ 94 w 138"/>
                    <a:gd name="T67" fmla="*/ 39 h 176"/>
                    <a:gd name="T68" fmla="*/ 92 w 138"/>
                    <a:gd name="T69" fmla="*/ 48 h 176"/>
                    <a:gd name="T70" fmla="*/ 87 w 138"/>
                    <a:gd name="T71" fmla="*/ 57 h 176"/>
                    <a:gd name="T72" fmla="*/ 79 w 138"/>
                    <a:gd name="T73" fmla="*/ 61 h 176"/>
                    <a:gd name="T74" fmla="*/ 69 w 138"/>
                    <a:gd name="T75" fmla="*/ 63 h 176"/>
                    <a:gd name="T76" fmla="*/ 65 w 138"/>
                    <a:gd name="T77" fmla="*/ 63 h 176"/>
                    <a:gd name="T78" fmla="*/ 56 w 138"/>
                    <a:gd name="T79" fmla="*/ 59 h 176"/>
                    <a:gd name="T80" fmla="*/ 49 w 138"/>
                    <a:gd name="T81" fmla="*/ 52 h 176"/>
                    <a:gd name="T82" fmla="*/ 46 w 138"/>
                    <a:gd name="T83" fmla="*/ 44 h 176"/>
                    <a:gd name="T84" fmla="*/ 46 w 138"/>
                    <a:gd name="T85" fmla="*/ 39 h 176"/>
                    <a:gd name="T86" fmla="*/ 47 w 138"/>
                    <a:gd name="T87" fmla="*/ 30 h 176"/>
                    <a:gd name="T88" fmla="*/ 52 w 138"/>
                    <a:gd name="T89" fmla="*/ 22 h 176"/>
                    <a:gd name="T90" fmla="*/ 60 w 138"/>
                    <a:gd name="T91" fmla="*/ 17 h 176"/>
                    <a:gd name="T92" fmla="*/ 69 w 138"/>
                    <a:gd name="T93" fmla="*/ 14 h 176"/>
                    <a:gd name="T94" fmla="*/ 124 w 138"/>
                    <a:gd name="T95" fmla="*/ 162 h 176"/>
                    <a:gd name="T96" fmla="*/ 110 w 138"/>
                    <a:gd name="T97" fmla="*/ 105 h 176"/>
                    <a:gd name="T98" fmla="*/ 96 w 138"/>
                    <a:gd name="T99" fmla="*/ 162 h 176"/>
                    <a:gd name="T100" fmla="*/ 43 w 138"/>
                    <a:gd name="T101" fmla="*/ 105 h 176"/>
                    <a:gd name="T102" fmla="*/ 29 w 138"/>
                    <a:gd name="T103" fmla="*/ 162 h 176"/>
                    <a:gd name="T104" fmla="*/ 14 w 138"/>
                    <a:gd name="T105" fmla="*/ 100 h 176"/>
                    <a:gd name="T106" fmla="*/ 15 w 138"/>
                    <a:gd name="T107" fmla="*/ 95 h 176"/>
                    <a:gd name="T108" fmla="*/ 21 w 138"/>
                    <a:gd name="T109" fmla="*/ 87 h 176"/>
                    <a:gd name="T110" fmla="*/ 25 w 138"/>
                    <a:gd name="T111" fmla="*/ 85 h 176"/>
                    <a:gd name="T112" fmla="*/ 47 w 138"/>
                    <a:gd name="T113" fmla="*/ 80 h 176"/>
                    <a:gd name="T114" fmla="*/ 69 w 138"/>
                    <a:gd name="T115" fmla="*/ 78 h 176"/>
                    <a:gd name="T116" fmla="*/ 92 w 138"/>
                    <a:gd name="T117" fmla="*/ 80 h 176"/>
                    <a:gd name="T118" fmla="*/ 114 w 138"/>
                    <a:gd name="T119" fmla="*/ 85 h 176"/>
                    <a:gd name="T120" fmla="*/ 118 w 138"/>
                    <a:gd name="T121" fmla="*/ 87 h 176"/>
                    <a:gd name="T122" fmla="*/ 123 w 138"/>
                    <a:gd name="T123" fmla="*/ 95 h 176"/>
                    <a:gd name="T124" fmla="*/ 124 w 138"/>
                    <a:gd name="T125" fmla="*/ 16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8" h="176">
                      <a:moveTo>
                        <a:pt x="118" y="72"/>
                      </a:moveTo>
                      <a:lnTo>
                        <a:pt x="118" y="72"/>
                      </a:lnTo>
                      <a:lnTo>
                        <a:pt x="107" y="68"/>
                      </a:lnTo>
                      <a:lnTo>
                        <a:pt x="96" y="66"/>
                      </a:lnTo>
                      <a:lnTo>
                        <a:pt x="96" y="66"/>
                      </a:lnTo>
                      <a:lnTo>
                        <a:pt x="102" y="61"/>
                      </a:lnTo>
                      <a:lnTo>
                        <a:pt x="105" y="54"/>
                      </a:lnTo>
                      <a:lnTo>
                        <a:pt x="107" y="47"/>
                      </a:lnTo>
                      <a:lnTo>
                        <a:pt x="108" y="39"/>
                      </a:lnTo>
                      <a:lnTo>
                        <a:pt x="108" y="39"/>
                      </a:lnTo>
                      <a:lnTo>
                        <a:pt x="107" y="31"/>
                      </a:lnTo>
                      <a:lnTo>
                        <a:pt x="105" y="24"/>
                      </a:lnTo>
                      <a:lnTo>
                        <a:pt x="102" y="18"/>
                      </a:lnTo>
                      <a:lnTo>
                        <a:pt x="96" y="11"/>
                      </a:lnTo>
                      <a:lnTo>
                        <a:pt x="91" y="7"/>
                      </a:lnTo>
                      <a:lnTo>
                        <a:pt x="84" y="4"/>
                      </a:lnTo>
                      <a:lnTo>
                        <a:pt x="77" y="1"/>
                      </a:lnTo>
                      <a:lnTo>
                        <a:pt x="69" y="0"/>
                      </a:lnTo>
                      <a:lnTo>
                        <a:pt x="69" y="0"/>
                      </a:lnTo>
                      <a:lnTo>
                        <a:pt x="62" y="1"/>
                      </a:lnTo>
                      <a:lnTo>
                        <a:pt x="54" y="4"/>
                      </a:lnTo>
                      <a:lnTo>
                        <a:pt x="48" y="7"/>
                      </a:lnTo>
                      <a:lnTo>
                        <a:pt x="42" y="11"/>
                      </a:lnTo>
                      <a:lnTo>
                        <a:pt x="38" y="18"/>
                      </a:lnTo>
                      <a:lnTo>
                        <a:pt x="34" y="24"/>
                      </a:lnTo>
                      <a:lnTo>
                        <a:pt x="31" y="31"/>
                      </a:lnTo>
                      <a:lnTo>
                        <a:pt x="30" y="39"/>
                      </a:lnTo>
                      <a:lnTo>
                        <a:pt x="30" y="39"/>
                      </a:lnTo>
                      <a:lnTo>
                        <a:pt x="31" y="47"/>
                      </a:lnTo>
                      <a:lnTo>
                        <a:pt x="34" y="54"/>
                      </a:lnTo>
                      <a:lnTo>
                        <a:pt x="38" y="61"/>
                      </a:lnTo>
                      <a:lnTo>
                        <a:pt x="42" y="66"/>
                      </a:lnTo>
                      <a:lnTo>
                        <a:pt x="42" y="66"/>
                      </a:lnTo>
                      <a:lnTo>
                        <a:pt x="31" y="68"/>
                      </a:lnTo>
                      <a:lnTo>
                        <a:pt x="21" y="72"/>
                      </a:lnTo>
                      <a:lnTo>
                        <a:pt x="21" y="72"/>
                      </a:lnTo>
                      <a:lnTo>
                        <a:pt x="16" y="73"/>
                      </a:lnTo>
                      <a:lnTo>
                        <a:pt x="13" y="76"/>
                      </a:lnTo>
                      <a:lnTo>
                        <a:pt x="10" y="79"/>
                      </a:lnTo>
                      <a:lnTo>
                        <a:pt x="7" y="82"/>
                      </a:lnTo>
                      <a:lnTo>
                        <a:pt x="3" y="87"/>
                      </a:lnTo>
                      <a:lnTo>
                        <a:pt x="2" y="91"/>
                      </a:lnTo>
                      <a:lnTo>
                        <a:pt x="0" y="95"/>
                      </a:lnTo>
                      <a:lnTo>
                        <a:pt x="0" y="100"/>
                      </a:lnTo>
                      <a:lnTo>
                        <a:pt x="0" y="176"/>
                      </a:lnTo>
                      <a:lnTo>
                        <a:pt x="138" y="176"/>
                      </a:lnTo>
                      <a:lnTo>
                        <a:pt x="138" y="100"/>
                      </a:lnTo>
                      <a:lnTo>
                        <a:pt x="138" y="100"/>
                      </a:lnTo>
                      <a:lnTo>
                        <a:pt x="138" y="95"/>
                      </a:lnTo>
                      <a:lnTo>
                        <a:pt x="137" y="91"/>
                      </a:lnTo>
                      <a:lnTo>
                        <a:pt x="135" y="87"/>
                      </a:lnTo>
                      <a:lnTo>
                        <a:pt x="133" y="82"/>
                      </a:lnTo>
                      <a:lnTo>
                        <a:pt x="130" y="79"/>
                      </a:lnTo>
                      <a:lnTo>
                        <a:pt x="127" y="76"/>
                      </a:lnTo>
                      <a:lnTo>
                        <a:pt x="122" y="73"/>
                      </a:lnTo>
                      <a:lnTo>
                        <a:pt x="118" y="72"/>
                      </a:lnTo>
                      <a:lnTo>
                        <a:pt x="118" y="72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75" y="14"/>
                      </a:lnTo>
                      <a:lnTo>
                        <a:pt x="79" y="17"/>
                      </a:lnTo>
                      <a:lnTo>
                        <a:pt x="83" y="19"/>
                      </a:lnTo>
                      <a:lnTo>
                        <a:pt x="87" y="22"/>
                      </a:lnTo>
                      <a:lnTo>
                        <a:pt x="90" y="25"/>
                      </a:lnTo>
                      <a:lnTo>
                        <a:pt x="92" y="30"/>
                      </a:lnTo>
                      <a:lnTo>
                        <a:pt x="93" y="34"/>
                      </a:lnTo>
                      <a:lnTo>
                        <a:pt x="94" y="39"/>
                      </a:lnTo>
                      <a:lnTo>
                        <a:pt x="94" y="39"/>
                      </a:lnTo>
                      <a:lnTo>
                        <a:pt x="93" y="44"/>
                      </a:lnTo>
                      <a:lnTo>
                        <a:pt x="92" y="48"/>
                      </a:lnTo>
                      <a:lnTo>
                        <a:pt x="90" y="52"/>
                      </a:lnTo>
                      <a:lnTo>
                        <a:pt x="87" y="57"/>
                      </a:lnTo>
                      <a:lnTo>
                        <a:pt x="83" y="59"/>
                      </a:lnTo>
                      <a:lnTo>
                        <a:pt x="79" y="61"/>
                      </a:lnTo>
                      <a:lnTo>
                        <a:pt x="75" y="63"/>
                      </a:lnTo>
                      <a:lnTo>
                        <a:pt x="69" y="63"/>
                      </a:lnTo>
                      <a:lnTo>
                        <a:pt x="69" y="63"/>
                      </a:lnTo>
                      <a:lnTo>
                        <a:pt x="65" y="63"/>
                      </a:lnTo>
                      <a:lnTo>
                        <a:pt x="60" y="61"/>
                      </a:lnTo>
                      <a:lnTo>
                        <a:pt x="56" y="59"/>
                      </a:lnTo>
                      <a:lnTo>
                        <a:pt x="52" y="57"/>
                      </a:lnTo>
                      <a:lnTo>
                        <a:pt x="49" y="52"/>
                      </a:lnTo>
                      <a:lnTo>
                        <a:pt x="47" y="48"/>
                      </a:lnTo>
                      <a:lnTo>
                        <a:pt x="46" y="44"/>
                      </a:lnTo>
                      <a:lnTo>
                        <a:pt x="46" y="39"/>
                      </a:lnTo>
                      <a:lnTo>
                        <a:pt x="46" y="39"/>
                      </a:lnTo>
                      <a:lnTo>
                        <a:pt x="46" y="34"/>
                      </a:lnTo>
                      <a:lnTo>
                        <a:pt x="47" y="30"/>
                      </a:lnTo>
                      <a:lnTo>
                        <a:pt x="49" y="25"/>
                      </a:lnTo>
                      <a:lnTo>
                        <a:pt x="52" y="22"/>
                      </a:lnTo>
                      <a:lnTo>
                        <a:pt x="56" y="19"/>
                      </a:lnTo>
                      <a:lnTo>
                        <a:pt x="60" y="17"/>
                      </a:lnTo>
                      <a:lnTo>
                        <a:pt x="65" y="14"/>
                      </a:lnTo>
                      <a:lnTo>
                        <a:pt x="69" y="14"/>
                      </a:lnTo>
                      <a:lnTo>
                        <a:pt x="69" y="14"/>
                      </a:lnTo>
                      <a:close/>
                      <a:moveTo>
                        <a:pt x="124" y="162"/>
                      </a:moveTo>
                      <a:lnTo>
                        <a:pt x="110" y="162"/>
                      </a:lnTo>
                      <a:lnTo>
                        <a:pt x="110" y="105"/>
                      </a:lnTo>
                      <a:lnTo>
                        <a:pt x="96" y="105"/>
                      </a:lnTo>
                      <a:lnTo>
                        <a:pt x="96" y="162"/>
                      </a:lnTo>
                      <a:lnTo>
                        <a:pt x="43" y="162"/>
                      </a:lnTo>
                      <a:lnTo>
                        <a:pt x="43" y="105"/>
                      </a:lnTo>
                      <a:lnTo>
                        <a:pt x="29" y="105"/>
                      </a:lnTo>
                      <a:lnTo>
                        <a:pt x="29" y="162"/>
                      </a:lnTo>
                      <a:lnTo>
                        <a:pt x="14" y="162"/>
                      </a:lnTo>
                      <a:lnTo>
                        <a:pt x="14" y="100"/>
                      </a:lnTo>
                      <a:lnTo>
                        <a:pt x="14" y="100"/>
                      </a:lnTo>
                      <a:lnTo>
                        <a:pt x="15" y="95"/>
                      </a:lnTo>
                      <a:lnTo>
                        <a:pt x="17" y="91"/>
                      </a:lnTo>
                      <a:lnTo>
                        <a:pt x="21" y="87"/>
                      </a:lnTo>
                      <a:lnTo>
                        <a:pt x="25" y="85"/>
                      </a:lnTo>
                      <a:lnTo>
                        <a:pt x="25" y="85"/>
                      </a:lnTo>
                      <a:lnTo>
                        <a:pt x="36" y="82"/>
                      </a:lnTo>
                      <a:lnTo>
                        <a:pt x="47" y="80"/>
                      </a:lnTo>
                      <a:lnTo>
                        <a:pt x="58" y="79"/>
                      </a:lnTo>
                      <a:lnTo>
                        <a:pt x="69" y="78"/>
                      </a:lnTo>
                      <a:lnTo>
                        <a:pt x="81" y="79"/>
                      </a:lnTo>
                      <a:lnTo>
                        <a:pt x="92" y="80"/>
                      </a:lnTo>
                      <a:lnTo>
                        <a:pt x="103" y="82"/>
                      </a:lnTo>
                      <a:lnTo>
                        <a:pt x="114" y="85"/>
                      </a:lnTo>
                      <a:lnTo>
                        <a:pt x="114" y="85"/>
                      </a:lnTo>
                      <a:lnTo>
                        <a:pt x="118" y="87"/>
                      </a:lnTo>
                      <a:lnTo>
                        <a:pt x="121" y="91"/>
                      </a:lnTo>
                      <a:lnTo>
                        <a:pt x="123" y="95"/>
                      </a:lnTo>
                      <a:lnTo>
                        <a:pt x="124" y="100"/>
                      </a:lnTo>
                      <a:lnTo>
                        <a:pt x="124" y="1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60" name="Freeform 114"/>
                <p:cNvSpPr>
                  <a:spLocks noEditPoints="1"/>
                </p:cNvSpPr>
                <p:nvPr/>
              </p:nvSpPr>
              <p:spPr bwMode="auto">
                <a:xfrm>
                  <a:off x="7951788" y="6115050"/>
                  <a:ext cx="219075" cy="279400"/>
                </a:xfrm>
                <a:custGeom>
                  <a:avLst/>
                  <a:gdLst>
                    <a:gd name="T0" fmla="*/ 117 w 138"/>
                    <a:gd name="T1" fmla="*/ 72 h 176"/>
                    <a:gd name="T2" fmla="*/ 96 w 138"/>
                    <a:gd name="T3" fmla="*/ 66 h 176"/>
                    <a:gd name="T4" fmla="*/ 100 w 138"/>
                    <a:gd name="T5" fmla="*/ 61 h 176"/>
                    <a:gd name="T6" fmla="*/ 106 w 138"/>
                    <a:gd name="T7" fmla="*/ 47 h 176"/>
                    <a:gd name="T8" fmla="*/ 108 w 138"/>
                    <a:gd name="T9" fmla="*/ 39 h 176"/>
                    <a:gd name="T10" fmla="*/ 104 w 138"/>
                    <a:gd name="T11" fmla="*/ 24 h 176"/>
                    <a:gd name="T12" fmla="*/ 96 w 138"/>
                    <a:gd name="T13" fmla="*/ 11 h 176"/>
                    <a:gd name="T14" fmla="*/ 84 w 138"/>
                    <a:gd name="T15" fmla="*/ 4 h 176"/>
                    <a:gd name="T16" fmla="*/ 69 w 138"/>
                    <a:gd name="T17" fmla="*/ 0 h 176"/>
                    <a:gd name="T18" fmla="*/ 61 w 138"/>
                    <a:gd name="T19" fmla="*/ 1 h 176"/>
                    <a:gd name="T20" fmla="*/ 47 w 138"/>
                    <a:gd name="T21" fmla="*/ 7 h 176"/>
                    <a:gd name="T22" fmla="*/ 36 w 138"/>
                    <a:gd name="T23" fmla="*/ 18 h 176"/>
                    <a:gd name="T24" fmla="*/ 31 w 138"/>
                    <a:gd name="T25" fmla="*/ 31 h 176"/>
                    <a:gd name="T26" fmla="*/ 30 w 138"/>
                    <a:gd name="T27" fmla="*/ 39 h 176"/>
                    <a:gd name="T28" fmla="*/ 33 w 138"/>
                    <a:gd name="T29" fmla="*/ 54 h 176"/>
                    <a:gd name="T30" fmla="*/ 42 w 138"/>
                    <a:gd name="T31" fmla="*/ 66 h 176"/>
                    <a:gd name="T32" fmla="*/ 31 w 138"/>
                    <a:gd name="T33" fmla="*/ 68 h 176"/>
                    <a:gd name="T34" fmla="*/ 20 w 138"/>
                    <a:gd name="T35" fmla="*/ 72 h 176"/>
                    <a:gd name="T36" fmla="*/ 13 w 138"/>
                    <a:gd name="T37" fmla="*/ 76 h 176"/>
                    <a:gd name="T38" fmla="*/ 6 w 138"/>
                    <a:gd name="T39" fmla="*/ 82 h 176"/>
                    <a:gd name="T40" fmla="*/ 2 w 138"/>
                    <a:gd name="T41" fmla="*/ 91 h 176"/>
                    <a:gd name="T42" fmla="*/ 0 w 138"/>
                    <a:gd name="T43" fmla="*/ 100 h 176"/>
                    <a:gd name="T44" fmla="*/ 138 w 138"/>
                    <a:gd name="T45" fmla="*/ 176 h 176"/>
                    <a:gd name="T46" fmla="*/ 138 w 138"/>
                    <a:gd name="T47" fmla="*/ 100 h 176"/>
                    <a:gd name="T48" fmla="*/ 137 w 138"/>
                    <a:gd name="T49" fmla="*/ 91 h 176"/>
                    <a:gd name="T50" fmla="*/ 132 w 138"/>
                    <a:gd name="T51" fmla="*/ 82 h 176"/>
                    <a:gd name="T52" fmla="*/ 125 w 138"/>
                    <a:gd name="T53" fmla="*/ 76 h 176"/>
                    <a:gd name="T54" fmla="*/ 117 w 138"/>
                    <a:gd name="T55" fmla="*/ 72 h 176"/>
                    <a:gd name="T56" fmla="*/ 69 w 138"/>
                    <a:gd name="T57" fmla="*/ 14 h 176"/>
                    <a:gd name="T58" fmla="*/ 74 w 138"/>
                    <a:gd name="T59" fmla="*/ 14 h 176"/>
                    <a:gd name="T60" fmla="*/ 83 w 138"/>
                    <a:gd name="T61" fmla="*/ 19 h 176"/>
                    <a:gd name="T62" fmla="*/ 89 w 138"/>
                    <a:gd name="T63" fmla="*/ 25 h 176"/>
                    <a:gd name="T64" fmla="*/ 92 w 138"/>
                    <a:gd name="T65" fmla="*/ 34 h 176"/>
                    <a:gd name="T66" fmla="*/ 94 w 138"/>
                    <a:gd name="T67" fmla="*/ 39 h 176"/>
                    <a:gd name="T68" fmla="*/ 91 w 138"/>
                    <a:gd name="T69" fmla="*/ 48 h 176"/>
                    <a:gd name="T70" fmla="*/ 86 w 138"/>
                    <a:gd name="T71" fmla="*/ 57 h 176"/>
                    <a:gd name="T72" fmla="*/ 78 w 138"/>
                    <a:gd name="T73" fmla="*/ 61 h 176"/>
                    <a:gd name="T74" fmla="*/ 69 w 138"/>
                    <a:gd name="T75" fmla="*/ 63 h 176"/>
                    <a:gd name="T76" fmla="*/ 64 w 138"/>
                    <a:gd name="T77" fmla="*/ 63 h 176"/>
                    <a:gd name="T78" fmla="*/ 55 w 138"/>
                    <a:gd name="T79" fmla="*/ 59 h 176"/>
                    <a:gd name="T80" fmla="*/ 48 w 138"/>
                    <a:gd name="T81" fmla="*/ 52 h 176"/>
                    <a:gd name="T82" fmla="*/ 45 w 138"/>
                    <a:gd name="T83" fmla="*/ 44 h 176"/>
                    <a:gd name="T84" fmla="*/ 44 w 138"/>
                    <a:gd name="T85" fmla="*/ 39 h 176"/>
                    <a:gd name="T86" fmla="*/ 46 w 138"/>
                    <a:gd name="T87" fmla="*/ 30 h 176"/>
                    <a:gd name="T88" fmla="*/ 51 w 138"/>
                    <a:gd name="T89" fmla="*/ 22 h 176"/>
                    <a:gd name="T90" fmla="*/ 59 w 138"/>
                    <a:gd name="T91" fmla="*/ 17 h 176"/>
                    <a:gd name="T92" fmla="*/ 69 w 138"/>
                    <a:gd name="T93" fmla="*/ 14 h 176"/>
                    <a:gd name="T94" fmla="*/ 124 w 138"/>
                    <a:gd name="T95" fmla="*/ 162 h 176"/>
                    <a:gd name="T96" fmla="*/ 110 w 138"/>
                    <a:gd name="T97" fmla="*/ 105 h 176"/>
                    <a:gd name="T98" fmla="*/ 96 w 138"/>
                    <a:gd name="T99" fmla="*/ 162 h 176"/>
                    <a:gd name="T100" fmla="*/ 43 w 138"/>
                    <a:gd name="T101" fmla="*/ 105 h 176"/>
                    <a:gd name="T102" fmla="*/ 28 w 138"/>
                    <a:gd name="T103" fmla="*/ 162 h 176"/>
                    <a:gd name="T104" fmla="*/ 14 w 138"/>
                    <a:gd name="T105" fmla="*/ 100 h 176"/>
                    <a:gd name="T106" fmla="*/ 15 w 138"/>
                    <a:gd name="T107" fmla="*/ 95 h 176"/>
                    <a:gd name="T108" fmla="*/ 20 w 138"/>
                    <a:gd name="T109" fmla="*/ 87 h 176"/>
                    <a:gd name="T110" fmla="*/ 24 w 138"/>
                    <a:gd name="T111" fmla="*/ 85 h 176"/>
                    <a:gd name="T112" fmla="*/ 46 w 138"/>
                    <a:gd name="T113" fmla="*/ 80 h 176"/>
                    <a:gd name="T114" fmla="*/ 69 w 138"/>
                    <a:gd name="T115" fmla="*/ 78 h 176"/>
                    <a:gd name="T116" fmla="*/ 91 w 138"/>
                    <a:gd name="T117" fmla="*/ 80 h 176"/>
                    <a:gd name="T118" fmla="*/ 113 w 138"/>
                    <a:gd name="T119" fmla="*/ 85 h 176"/>
                    <a:gd name="T120" fmla="*/ 117 w 138"/>
                    <a:gd name="T121" fmla="*/ 87 h 176"/>
                    <a:gd name="T122" fmla="*/ 123 w 138"/>
                    <a:gd name="T123" fmla="*/ 95 h 176"/>
                    <a:gd name="T124" fmla="*/ 124 w 138"/>
                    <a:gd name="T125" fmla="*/ 16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8" h="176">
                      <a:moveTo>
                        <a:pt x="117" y="72"/>
                      </a:moveTo>
                      <a:lnTo>
                        <a:pt x="117" y="72"/>
                      </a:lnTo>
                      <a:lnTo>
                        <a:pt x="106" y="68"/>
                      </a:lnTo>
                      <a:lnTo>
                        <a:pt x="96" y="66"/>
                      </a:lnTo>
                      <a:lnTo>
                        <a:pt x="96" y="66"/>
                      </a:lnTo>
                      <a:lnTo>
                        <a:pt x="100" y="61"/>
                      </a:lnTo>
                      <a:lnTo>
                        <a:pt x="104" y="54"/>
                      </a:lnTo>
                      <a:lnTo>
                        <a:pt x="106" y="47"/>
                      </a:lnTo>
                      <a:lnTo>
                        <a:pt x="108" y="39"/>
                      </a:lnTo>
                      <a:lnTo>
                        <a:pt x="108" y="39"/>
                      </a:lnTo>
                      <a:lnTo>
                        <a:pt x="106" y="31"/>
                      </a:lnTo>
                      <a:lnTo>
                        <a:pt x="104" y="24"/>
                      </a:lnTo>
                      <a:lnTo>
                        <a:pt x="101" y="18"/>
                      </a:lnTo>
                      <a:lnTo>
                        <a:pt x="96" y="11"/>
                      </a:lnTo>
                      <a:lnTo>
                        <a:pt x="90" y="7"/>
                      </a:lnTo>
                      <a:lnTo>
                        <a:pt x="84" y="4"/>
                      </a:lnTo>
                      <a:lnTo>
                        <a:pt x="76" y="1"/>
                      </a:lnTo>
                      <a:lnTo>
                        <a:pt x="69" y="0"/>
                      </a:lnTo>
                      <a:lnTo>
                        <a:pt x="69" y="0"/>
                      </a:lnTo>
                      <a:lnTo>
                        <a:pt x="61" y="1"/>
                      </a:lnTo>
                      <a:lnTo>
                        <a:pt x="54" y="4"/>
                      </a:lnTo>
                      <a:lnTo>
                        <a:pt x="47" y="7"/>
                      </a:lnTo>
                      <a:lnTo>
                        <a:pt x="42" y="11"/>
                      </a:lnTo>
                      <a:lnTo>
                        <a:pt x="36" y="18"/>
                      </a:lnTo>
                      <a:lnTo>
                        <a:pt x="33" y="24"/>
                      </a:lnTo>
                      <a:lnTo>
                        <a:pt x="31" y="31"/>
                      </a:lnTo>
                      <a:lnTo>
                        <a:pt x="30" y="39"/>
                      </a:lnTo>
                      <a:lnTo>
                        <a:pt x="30" y="39"/>
                      </a:lnTo>
                      <a:lnTo>
                        <a:pt x="31" y="47"/>
                      </a:lnTo>
                      <a:lnTo>
                        <a:pt x="33" y="54"/>
                      </a:lnTo>
                      <a:lnTo>
                        <a:pt x="37" y="61"/>
                      </a:lnTo>
                      <a:lnTo>
                        <a:pt x="42" y="66"/>
                      </a:lnTo>
                      <a:lnTo>
                        <a:pt x="42" y="66"/>
                      </a:lnTo>
                      <a:lnTo>
                        <a:pt x="31" y="68"/>
                      </a:lnTo>
                      <a:lnTo>
                        <a:pt x="20" y="72"/>
                      </a:lnTo>
                      <a:lnTo>
                        <a:pt x="20" y="72"/>
                      </a:lnTo>
                      <a:lnTo>
                        <a:pt x="16" y="73"/>
                      </a:lnTo>
                      <a:lnTo>
                        <a:pt x="13" y="76"/>
                      </a:lnTo>
                      <a:lnTo>
                        <a:pt x="8" y="79"/>
                      </a:lnTo>
                      <a:lnTo>
                        <a:pt x="6" y="82"/>
                      </a:lnTo>
                      <a:lnTo>
                        <a:pt x="3" y="87"/>
                      </a:lnTo>
                      <a:lnTo>
                        <a:pt x="2" y="91"/>
                      </a:lnTo>
                      <a:lnTo>
                        <a:pt x="0" y="95"/>
                      </a:lnTo>
                      <a:lnTo>
                        <a:pt x="0" y="100"/>
                      </a:lnTo>
                      <a:lnTo>
                        <a:pt x="0" y="176"/>
                      </a:lnTo>
                      <a:lnTo>
                        <a:pt x="138" y="176"/>
                      </a:lnTo>
                      <a:lnTo>
                        <a:pt x="138" y="100"/>
                      </a:lnTo>
                      <a:lnTo>
                        <a:pt x="138" y="100"/>
                      </a:lnTo>
                      <a:lnTo>
                        <a:pt x="138" y="95"/>
                      </a:lnTo>
                      <a:lnTo>
                        <a:pt x="137" y="91"/>
                      </a:lnTo>
                      <a:lnTo>
                        <a:pt x="135" y="87"/>
                      </a:lnTo>
                      <a:lnTo>
                        <a:pt x="132" y="82"/>
                      </a:lnTo>
                      <a:lnTo>
                        <a:pt x="129" y="79"/>
                      </a:lnTo>
                      <a:lnTo>
                        <a:pt x="125" y="76"/>
                      </a:lnTo>
                      <a:lnTo>
                        <a:pt x="122" y="73"/>
                      </a:lnTo>
                      <a:lnTo>
                        <a:pt x="117" y="72"/>
                      </a:lnTo>
                      <a:lnTo>
                        <a:pt x="117" y="72"/>
                      </a:lnTo>
                      <a:close/>
                      <a:moveTo>
                        <a:pt x="69" y="14"/>
                      </a:moveTo>
                      <a:lnTo>
                        <a:pt x="69" y="14"/>
                      </a:lnTo>
                      <a:lnTo>
                        <a:pt x="74" y="14"/>
                      </a:lnTo>
                      <a:lnTo>
                        <a:pt x="78" y="17"/>
                      </a:lnTo>
                      <a:lnTo>
                        <a:pt x="83" y="19"/>
                      </a:lnTo>
                      <a:lnTo>
                        <a:pt x="86" y="22"/>
                      </a:lnTo>
                      <a:lnTo>
                        <a:pt x="89" y="25"/>
                      </a:lnTo>
                      <a:lnTo>
                        <a:pt x="91" y="30"/>
                      </a:lnTo>
                      <a:lnTo>
                        <a:pt x="92" y="34"/>
                      </a:lnTo>
                      <a:lnTo>
                        <a:pt x="94" y="39"/>
                      </a:lnTo>
                      <a:lnTo>
                        <a:pt x="94" y="39"/>
                      </a:lnTo>
                      <a:lnTo>
                        <a:pt x="92" y="44"/>
                      </a:lnTo>
                      <a:lnTo>
                        <a:pt x="91" y="48"/>
                      </a:lnTo>
                      <a:lnTo>
                        <a:pt x="89" y="52"/>
                      </a:lnTo>
                      <a:lnTo>
                        <a:pt x="86" y="57"/>
                      </a:lnTo>
                      <a:lnTo>
                        <a:pt x="83" y="59"/>
                      </a:lnTo>
                      <a:lnTo>
                        <a:pt x="78" y="61"/>
                      </a:lnTo>
                      <a:lnTo>
                        <a:pt x="74" y="63"/>
                      </a:lnTo>
                      <a:lnTo>
                        <a:pt x="69" y="63"/>
                      </a:lnTo>
                      <a:lnTo>
                        <a:pt x="69" y="63"/>
                      </a:lnTo>
                      <a:lnTo>
                        <a:pt x="64" y="63"/>
                      </a:lnTo>
                      <a:lnTo>
                        <a:pt x="59" y="61"/>
                      </a:lnTo>
                      <a:lnTo>
                        <a:pt x="55" y="59"/>
                      </a:lnTo>
                      <a:lnTo>
                        <a:pt x="51" y="57"/>
                      </a:lnTo>
                      <a:lnTo>
                        <a:pt x="48" y="52"/>
                      </a:lnTo>
                      <a:lnTo>
                        <a:pt x="46" y="48"/>
                      </a:lnTo>
                      <a:lnTo>
                        <a:pt x="45" y="44"/>
                      </a:lnTo>
                      <a:lnTo>
                        <a:pt x="44" y="39"/>
                      </a:lnTo>
                      <a:lnTo>
                        <a:pt x="44" y="39"/>
                      </a:lnTo>
                      <a:lnTo>
                        <a:pt x="45" y="34"/>
                      </a:lnTo>
                      <a:lnTo>
                        <a:pt x="46" y="30"/>
                      </a:lnTo>
                      <a:lnTo>
                        <a:pt x="48" y="25"/>
                      </a:lnTo>
                      <a:lnTo>
                        <a:pt x="51" y="22"/>
                      </a:lnTo>
                      <a:lnTo>
                        <a:pt x="55" y="19"/>
                      </a:lnTo>
                      <a:lnTo>
                        <a:pt x="59" y="17"/>
                      </a:lnTo>
                      <a:lnTo>
                        <a:pt x="64" y="14"/>
                      </a:lnTo>
                      <a:lnTo>
                        <a:pt x="69" y="14"/>
                      </a:lnTo>
                      <a:lnTo>
                        <a:pt x="69" y="14"/>
                      </a:lnTo>
                      <a:close/>
                      <a:moveTo>
                        <a:pt x="124" y="162"/>
                      </a:moveTo>
                      <a:lnTo>
                        <a:pt x="110" y="162"/>
                      </a:lnTo>
                      <a:lnTo>
                        <a:pt x="110" y="105"/>
                      </a:lnTo>
                      <a:lnTo>
                        <a:pt x="96" y="105"/>
                      </a:lnTo>
                      <a:lnTo>
                        <a:pt x="96" y="162"/>
                      </a:lnTo>
                      <a:lnTo>
                        <a:pt x="43" y="162"/>
                      </a:lnTo>
                      <a:lnTo>
                        <a:pt x="43" y="105"/>
                      </a:lnTo>
                      <a:lnTo>
                        <a:pt x="28" y="105"/>
                      </a:lnTo>
                      <a:lnTo>
                        <a:pt x="28" y="162"/>
                      </a:lnTo>
                      <a:lnTo>
                        <a:pt x="14" y="162"/>
                      </a:lnTo>
                      <a:lnTo>
                        <a:pt x="14" y="100"/>
                      </a:lnTo>
                      <a:lnTo>
                        <a:pt x="14" y="100"/>
                      </a:lnTo>
                      <a:lnTo>
                        <a:pt x="15" y="95"/>
                      </a:lnTo>
                      <a:lnTo>
                        <a:pt x="17" y="91"/>
                      </a:lnTo>
                      <a:lnTo>
                        <a:pt x="20" y="87"/>
                      </a:lnTo>
                      <a:lnTo>
                        <a:pt x="24" y="85"/>
                      </a:lnTo>
                      <a:lnTo>
                        <a:pt x="24" y="85"/>
                      </a:lnTo>
                      <a:lnTo>
                        <a:pt x="35" y="82"/>
                      </a:lnTo>
                      <a:lnTo>
                        <a:pt x="46" y="80"/>
                      </a:lnTo>
                      <a:lnTo>
                        <a:pt x="58" y="79"/>
                      </a:lnTo>
                      <a:lnTo>
                        <a:pt x="69" y="78"/>
                      </a:lnTo>
                      <a:lnTo>
                        <a:pt x="79" y="79"/>
                      </a:lnTo>
                      <a:lnTo>
                        <a:pt x="91" y="80"/>
                      </a:lnTo>
                      <a:lnTo>
                        <a:pt x="102" y="82"/>
                      </a:lnTo>
                      <a:lnTo>
                        <a:pt x="113" y="85"/>
                      </a:lnTo>
                      <a:lnTo>
                        <a:pt x="113" y="85"/>
                      </a:lnTo>
                      <a:lnTo>
                        <a:pt x="117" y="87"/>
                      </a:lnTo>
                      <a:lnTo>
                        <a:pt x="121" y="91"/>
                      </a:lnTo>
                      <a:lnTo>
                        <a:pt x="123" y="95"/>
                      </a:lnTo>
                      <a:lnTo>
                        <a:pt x="124" y="100"/>
                      </a:lnTo>
                      <a:lnTo>
                        <a:pt x="124" y="1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61" name="Freeform 115"/>
                <p:cNvSpPr/>
                <p:nvPr/>
              </p:nvSpPr>
              <p:spPr bwMode="auto">
                <a:xfrm>
                  <a:off x="7519988" y="5938838"/>
                  <a:ext cx="557213" cy="138113"/>
                </a:xfrm>
                <a:custGeom>
                  <a:avLst/>
                  <a:gdLst>
                    <a:gd name="T0" fmla="*/ 15 w 351"/>
                    <a:gd name="T1" fmla="*/ 55 h 87"/>
                    <a:gd name="T2" fmla="*/ 15 w 351"/>
                    <a:gd name="T3" fmla="*/ 55 h 87"/>
                    <a:gd name="T4" fmla="*/ 16 w 351"/>
                    <a:gd name="T5" fmla="*/ 51 h 87"/>
                    <a:gd name="T6" fmla="*/ 19 w 351"/>
                    <a:gd name="T7" fmla="*/ 47 h 87"/>
                    <a:gd name="T8" fmla="*/ 22 w 351"/>
                    <a:gd name="T9" fmla="*/ 44 h 87"/>
                    <a:gd name="T10" fmla="*/ 26 w 351"/>
                    <a:gd name="T11" fmla="*/ 43 h 87"/>
                    <a:gd name="T12" fmla="*/ 169 w 351"/>
                    <a:gd name="T13" fmla="*/ 43 h 87"/>
                    <a:gd name="T14" fmla="*/ 169 w 351"/>
                    <a:gd name="T15" fmla="*/ 85 h 87"/>
                    <a:gd name="T16" fmla="*/ 183 w 351"/>
                    <a:gd name="T17" fmla="*/ 85 h 87"/>
                    <a:gd name="T18" fmla="*/ 183 w 351"/>
                    <a:gd name="T19" fmla="*/ 43 h 87"/>
                    <a:gd name="T20" fmla="*/ 326 w 351"/>
                    <a:gd name="T21" fmla="*/ 43 h 87"/>
                    <a:gd name="T22" fmla="*/ 326 w 351"/>
                    <a:gd name="T23" fmla="*/ 43 h 87"/>
                    <a:gd name="T24" fmla="*/ 330 w 351"/>
                    <a:gd name="T25" fmla="*/ 44 h 87"/>
                    <a:gd name="T26" fmla="*/ 334 w 351"/>
                    <a:gd name="T27" fmla="*/ 47 h 87"/>
                    <a:gd name="T28" fmla="*/ 336 w 351"/>
                    <a:gd name="T29" fmla="*/ 51 h 87"/>
                    <a:gd name="T30" fmla="*/ 337 w 351"/>
                    <a:gd name="T31" fmla="*/ 55 h 87"/>
                    <a:gd name="T32" fmla="*/ 337 w 351"/>
                    <a:gd name="T33" fmla="*/ 87 h 87"/>
                    <a:gd name="T34" fmla="*/ 351 w 351"/>
                    <a:gd name="T35" fmla="*/ 87 h 87"/>
                    <a:gd name="T36" fmla="*/ 351 w 351"/>
                    <a:gd name="T37" fmla="*/ 55 h 87"/>
                    <a:gd name="T38" fmla="*/ 351 w 351"/>
                    <a:gd name="T39" fmla="*/ 55 h 87"/>
                    <a:gd name="T40" fmla="*/ 350 w 351"/>
                    <a:gd name="T41" fmla="*/ 50 h 87"/>
                    <a:gd name="T42" fmla="*/ 349 w 351"/>
                    <a:gd name="T43" fmla="*/ 45 h 87"/>
                    <a:gd name="T44" fmla="*/ 347 w 351"/>
                    <a:gd name="T45" fmla="*/ 40 h 87"/>
                    <a:gd name="T46" fmla="*/ 344 w 351"/>
                    <a:gd name="T47" fmla="*/ 37 h 87"/>
                    <a:gd name="T48" fmla="*/ 340 w 351"/>
                    <a:gd name="T49" fmla="*/ 34 h 87"/>
                    <a:gd name="T50" fmla="*/ 335 w 351"/>
                    <a:gd name="T51" fmla="*/ 31 h 87"/>
                    <a:gd name="T52" fmla="*/ 331 w 351"/>
                    <a:gd name="T53" fmla="*/ 29 h 87"/>
                    <a:gd name="T54" fmla="*/ 326 w 351"/>
                    <a:gd name="T55" fmla="*/ 29 h 87"/>
                    <a:gd name="T56" fmla="*/ 183 w 351"/>
                    <a:gd name="T57" fmla="*/ 29 h 87"/>
                    <a:gd name="T58" fmla="*/ 183 w 351"/>
                    <a:gd name="T59" fmla="*/ 0 h 87"/>
                    <a:gd name="T60" fmla="*/ 169 w 351"/>
                    <a:gd name="T61" fmla="*/ 0 h 87"/>
                    <a:gd name="T62" fmla="*/ 169 w 351"/>
                    <a:gd name="T63" fmla="*/ 29 h 87"/>
                    <a:gd name="T64" fmla="*/ 26 w 351"/>
                    <a:gd name="T65" fmla="*/ 29 h 87"/>
                    <a:gd name="T66" fmla="*/ 26 w 351"/>
                    <a:gd name="T67" fmla="*/ 29 h 87"/>
                    <a:gd name="T68" fmla="*/ 22 w 351"/>
                    <a:gd name="T69" fmla="*/ 29 h 87"/>
                    <a:gd name="T70" fmla="*/ 17 w 351"/>
                    <a:gd name="T71" fmla="*/ 31 h 87"/>
                    <a:gd name="T72" fmla="*/ 12 w 351"/>
                    <a:gd name="T73" fmla="*/ 34 h 87"/>
                    <a:gd name="T74" fmla="*/ 8 w 351"/>
                    <a:gd name="T75" fmla="*/ 37 h 87"/>
                    <a:gd name="T76" fmla="*/ 5 w 351"/>
                    <a:gd name="T77" fmla="*/ 40 h 87"/>
                    <a:gd name="T78" fmla="*/ 3 w 351"/>
                    <a:gd name="T79" fmla="*/ 45 h 87"/>
                    <a:gd name="T80" fmla="*/ 2 w 351"/>
                    <a:gd name="T81" fmla="*/ 50 h 87"/>
                    <a:gd name="T82" fmla="*/ 0 w 351"/>
                    <a:gd name="T83" fmla="*/ 55 h 87"/>
                    <a:gd name="T84" fmla="*/ 0 w 351"/>
                    <a:gd name="T85" fmla="*/ 87 h 87"/>
                    <a:gd name="T86" fmla="*/ 15 w 351"/>
                    <a:gd name="T87" fmla="*/ 87 h 87"/>
                    <a:gd name="T88" fmla="*/ 15 w 351"/>
                    <a:gd name="T89" fmla="*/ 55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51" h="87">
                      <a:moveTo>
                        <a:pt x="15" y="55"/>
                      </a:moveTo>
                      <a:lnTo>
                        <a:pt x="15" y="55"/>
                      </a:lnTo>
                      <a:lnTo>
                        <a:pt x="16" y="51"/>
                      </a:lnTo>
                      <a:lnTo>
                        <a:pt x="19" y="47"/>
                      </a:lnTo>
                      <a:lnTo>
                        <a:pt x="22" y="44"/>
                      </a:lnTo>
                      <a:lnTo>
                        <a:pt x="26" y="43"/>
                      </a:lnTo>
                      <a:lnTo>
                        <a:pt x="169" y="43"/>
                      </a:lnTo>
                      <a:lnTo>
                        <a:pt x="169" y="85"/>
                      </a:lnTo>
                      <a:lnTo>
                        <a:pt x="183" y="85"/>
                      </a:lnTo>
                      <a:lnTo>
                        <a:pt x="183" y="43"/>
                      </a:lnTo>
                      <a:lnTo>
                        <a:pt x="326" y="43"/>
                      </a:lnTo>
                      <a:lnTo>
                        <a:pt x="326" y="43"/>
                      </a:lnTo>
                      <a:lnTo>
                        <a:pt x="330" y="44"/>
                      </a:lnTo>
                      <a:lnTo>
                        <a:pt x="334" y="47"/>
                      </a:lnTo>
                      <a:lnTo>
                        <a:pt x="336" y="51"/>
                      </a:lnTo>
                      <a:lnTo>
                        <a:pt x="337" y="55"/>
                      </a:lnTo>
                      <a:lnTo>
                        <a:pt x="337" y="87"/>
                      </a:lnTo>
                      <a:lnTo>
                        <a:pt x="351" y="87"/>
                      </a:lnTo>
                      <a:lnTo>
                        <a:pt x="351" y="55"/>
                      </a:lnTo>
                      <a:lnTo>
                        <a:pt x="351" y="55"/>
                      </a:lnTo>
                      <a:lnTo>
                        <a:pt x="350" y="50"/>
                      </a:lnTo>
                      <a:lnTo>
                        <a:pt x="349" y="45"/>
                      </a:lnTo>
                      <a:lnTo>
                        <a:pt x="347" y="40"/>
                      </a:lnTo>
                      <a:lnTo>
                        <a:pt x="344" y="37"/>
                      </a:lnTo>
                      <a:lnTo>
                        <a:pt x="340" y="34"/>
                      </a:lnTo>
                      <a:lnTo>
                        <a:pt x="335" y="31"/>
                      </a:lnTo>
                      <a:lnTo>
                        <a:pt x="331" y="29"/>
                      </a:lnTo>
                      <a:lnTo>
                        <a:pt x="326" y="29"/>
                      </a:lnTo>
                      <a:lnTo>
                        <a:pt x="183" y="29"/>
                      </a:lnTo>
                      <a:lnTo>
                        <a:pt x="183" y="0"/>
                      </a:lnTo>
                      <a:lnTo>
                        <a:pt x="169" y="0"/>
                      </a:lnTo>
                      <a:lnTo>
                        <a:pt x="169" y="29"/>
                      </a:lnTo>
                      <a:lnTo>
                        <a:pt x="26" y="29"/>
                      </a:lnTo>
                      <a:lnTo>
                        <a:pt x="26" y="29"/>
                      </a:lnTo>
                      <a:lnTo>
                        <a:pt x="22" y="29"/>
                      </a:lnTo>
                      <a:lnTo>
                        <a:pt x="17" y="31"/>
                      </a:lnTo>
                      <a:lnTo>
                        <a:pt x="12" y="34"/>
                      </a:lnTo>
                      <a:lnTo>
                        <a:pt x="8" y="37"/>
                      </a:lnTo>
                      <a:lnTo>
                        <a:pt x="5" y="40"/>
                      </a:lnTo>
                      <a:lnTo>
                        <a:pt x="3" y="45"/>
                      </a:lnTo>
                      <a:lnTo>
                        <a:pt x="2" y="50"/>
                      </a:lnTo>
                      <a:lnTo>
                        <a:pt x="0" y="55"/>
                      </a:lnTo>
                      <a:lnTo>
                        <a:pt x="0" y="87"/>
                      </a:lnTo>
                      <a:lnTo>
                        <a:pt x="15" y="87"/>
                      </a:lnTo>
                      <a:lnTo>
                        <a:pt x="15" y="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62" name="Group 73"/>
            <p:cNvGrpSpPr/>
            <p:nvPr/>
          </p:nvGrpSpPr>
          <p:grpSpPr>
            <a:xfrm>
              <a:off x="3808237" y="3190461"/>
              <a:ext cx="1226880" cy="1226880"/>
              <a:chOff x="3955336" y="3337560"/>
              <a:chExt cx="932682" cy="932682"/>
            </a:xfrm>
          </p:grpSpPr>
          <p:sp>
            <p:nvSpPr>
              <p:cNvPr id="63" name="타원 69"/>
              <p:cNvSpPr/>
              <p:nvPr/>
            </p:nvSpPr>
            <p:spPr>
              <a:xfrm>
                <a:off x="3955336" y="3337560"/>
                <a:ext cx="932682" cy="932682"/>
              </a:xfrm>
              <a:prstGeom prst="ellipse">
                <a:avLst/>
              </a:prstGeom>
              <a:solidFill>
                <a:srgbClr val="E0B07E"/>
              </a:soli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64" name="Group 62"/>
              <p:cNvGrpSpPr/>
              <p:nvPr/>
            </p:nvGrpSpPr>
            <p:grpSpPr>
              <a:xfrm>
                <a:off x="4170917" y="3566508"/>
                <a:ext cx="501521" cy="474787"/>
                <a:chOff x="2835275" y="3127375"/>
                <a:chExt cx="744538" cy="704850"/>
              </a:xfrm>
              <a:solidFill>
                <a:schemeClr val="bg1"/>
              </a:solidFill>
            </p:grpSpPr>
            <p:sp>
              <p:nvSpPr>
                <p:cNvPr id="65" name="Freeform 118"/>
                <p:cNvSpPr>
                  <a:spLocks noEditPoints="1"/>
                </p:cNvSpPr>
                <p:nvPr/>
              </p:nvSpPr>
              <p:spPr bwMode="auto">
                <a:xfrm>
                  <a:off x="2835275" y="3324225"/>
                  <a:ext cx="504825" cy="508000"/>
                </a:xfrm>
                <a:custGeom>
                  <a:avLst/>
                  <a:gdLst>
                    <a:gd name="T0" fmla="*/ 284 w 318"/>
                    <a:gd name="T1" fmla="*/ 55 h 320"/>
                    <a:gd name="T2" fmla="*/ 253 w 318"/>
                    <a:gd name="T3" fmla="*/ 61 h 320"/>
                    <a:gd name="T4" fmla="*/ 195 w 318"/>
                    <a:gd name="T5" fmla="*/ 28 h 320"/>
                    <a:gd name="T6" fmla="*/ 185 w 318"/>
                    <a:gd name="T7" fmla="*/ 0 h 320"/>
                    <a:gd name="T8" fmla="*/ 125 w 318"/>
                    <a:gd name="T9" fmla="*/ 27 h 320"/>
                    <a:gd name="T10" fmla="*/ 55 w 318"/>
                    <a:gd name="T11" fmla="*/ 36 h 320"/>
                    <a:gd name="T12" fmla="*/ 57 w 318"/>
                    <a:gd name="T13" fmla="*/ 66 h 320"/>
                    <a:gd name="T14" fmla="*/ 25 w 318"/>
                    <a:gd name="T15" fmla="*/ 120 h 320"/>
                    <a:gd name="T16" fmla="*/ 0 w 318"/>
                    <a:gd name="T17" fmla="*/ 135 h 320"/>
                    <a:gd name="T18" fmla="*/ 20 w 318"/>
                    <a:gd name="T19" fmla="*/ 192 h 320"/>
                    <a:gd name="T20" fmla="*/ 35 w 318"/>
                    <a:gd name="T21" fmla="*/ 264 h 320"/>
                    <a:gd name="T22" fmla="*/ 64 w 318"/>
                    <a:gd name="T23" fmla="*/ 268 h 320"/>
                    <a:gd name="T24" fmla="*/ 116 w 318"/>
                    <a:gd name="T25" fmla="*/ 298 h 320"/>
                    <a:gd name="T26" fmla="*/ 135 w 318"/>
                    <a:gd name="T27" fmla="*/ 320 h 320"/>
                    <a:gd name="T28" fmla="*/ 192 w 318"/>
                    <a:gd name="T29" fmla="*/ 300 h 320"/>
                    <a:gd name="T30" fmla="*/ 263 w 318"/>
                    <a:gd name="T31" fmla="*/ 284 h 320"/>
                    <a:gd name="T32" fmla="*/ 264 w 318"/>
                    <a:gd name="T33" fmla="*/ 255 h 320"/>
                    <a:gd name="T34" fmla="*/ 294 w 318"/>
                    <a:gd name="T35" fmla="*/ 199 h 320"/>
                    <a:gd name="T36" fmla="*/ 318 w 318"/>
                    <a:gd name="T37" fmla="*/ 185 h 320"/>
                    <a:gd name="T38" fmla="*/ 293 w 318"/>
                    <a:gd name="T39" fmla="*/ 126 h 320"/>
                    <a:gd name="T40" fmla="*/ 304 w 318"/>
                    <a:gd name="T41" fmla="*/ 173 h 320"/>
                    <a:gd name="T42" fmla="*/ 283 w 318"/>
                    <a:gd name="T43" fmla="*/ 183 h 320"/>
                    <a:gd name="T44" fmla="*/ 294 w 318"/>
                    <a:gd name="T45" fmla="*/ 218 h 320"/>
                    <a:gd name="T46" fmla="*/ 257 w 318"/>
                    <a:gd name="T47" fmla="*/ 242 h 320"/>
                    <a:gd name="T48" fmla="*/ 244 w 318"/>
                    <a:gd name="T49" fmla="*/ 256 h 320"/>
                    <a:gd name="T50" fmla="*/ 220 w 318"/>
                    <a:gd name="T51" fmla="*/ 293 h 320"/>
                    <a:gd name="T52" fmla="*/ 204 w 318"/>
                    <a:gd name="T53" fmla="*/ 281 h 320"/>
                    <a:gd name="T54" fmla="*/ 180 w 318"/>
                    <a:gd name="T55" fmla="*/ 288 h 320"/>
                    <a:gd name="T56" fmla="*/ 142 w 318"/>
                    <a:gd name="T57" fmla="*/ 290 h 320"/>
                    <a:gd name="T58" fmla="*/ 127 w 318"/>
                    <a:gd name="T59" fmla="*/ 286 h 320"/>
                    <a:gd name="T60" fmla="*/ 101 w 318"/>
                    <a:gd name="T61" fmla="*/ 294 h 320"/>
                    <a:gd name="T62" fmla="*/ 77 w 318"/>
                    <a:gd name="T63" fmla="*/ 260 h 320"/>
                    <a:gd name="T64" fmla="*/ 61 w 318"/>
                    <a:gd name="T65" fmla="*/ 245 h 320"/>
                    <a:gd name="T66" fmla="*/ 27 w 318"/>
                    <a:gd name="T67" fmla="*/ 220 h 320"/>
                    <a:gd name="T68" fmla="*/ 38 w 318"/>
                    <a:gd name="T69" fmla="*/ 204 h 320"/>
                    <a:gd name="T70" fmla="*/ 32 w 318"/>
                    <a:gd name="T71" fmla="*/ 180 h 320"/>
                    <a:gd name="T72" fmla="*/ 33 w 318"/>
                    <a:gd name="T73" fmla="*/ 143 h 320"/>
                    <a:gd name="T74" fmla="*/ 37 w 318"/>
                    <a:gd name="T75" fmla="*/ 129 h 320"/>
                    <a:gd name="T76" fmla="*/ 25 w 318"/>
                    <a:gd name="T77" fmla="*/ 102 h 320"/>
                    <a:gd name="T78" fmla="*/ 65 w 318"/>
                    <a:gd name="T79" fmla="*/ 79 h 320"/>
                    <a:gd name="T80" fmla="*/ 80 w 318"/>
                    <a:gd name="T81" fmla="*/ 65 h 320"/>
                    <a:gd name="T82" fmla="*/ 114 w 318"/>
                    <a:gd name="T83" fmla="*/ 45 h 320"/>
                    <a:gd name="T84" fmla="*/ 133 w 318"/>
                    <a:gd name="T85" fmla="*/ 40 h 320"/>
                    <a:gd name="T86" fmla="*/ 173 w 318"/>
                    <a:gd name="T87" fmla="*/ 14 h 320"/>
                    <a:gd name="T88" fmla="*/ 182 w 318"/>
                    <a:gd name="T89" fmla="*/ 40 h 320"/>
                    <a:gd name="T90" fmla="*/ 218 w 318"/>
                    <a:gd name="T91" fmla="*/ 25 h 320"/>
                    <a:gd name="T92" fmla="*/ 240 w 318"/>
                    <a:gd name="T93" fmla="*/ 68 h 320"/>
                    <a:gd name="T94" fmla="*/ 253 w 318"/>
                    <a:gd name="T95" fmla="*/ 80 h 320"/>
                    <a:gd name="T96" fmla="*/ 274 w 318"/>
                    <a:gd name="T97" fmla="*/ 115 h 320"/>
                    <a:gd name="T98" fmla="*/ 281 w 318"/>
                    <a:gd name="T99" fmla="*/ 134 h 320"/>
                    <a:gd name="T100" fmla="*/ 304 w 318"/>
                    <a:gd name="T101" fmla="*/ 17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18" h="320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66" name="Freeform 119"/>
                <p:cNvSpPr>
                  <a:spLocks noEditPoints="1"/>
                </p:cNvSpPr>
                <p:nvPr/>
              </p:nvSpPr>
              <p:spPr bwMode="auto">
                <a:xfrm>
                  <a:off x="2963863" y="3462338"/>
                  <a:ext cx="242888" cy="244475"/>
                </a:xfrm>
                <a:custGeom>
                  <a:avLst/>
                  <a:gdLst>
                    <a:gd name="T0" fmla="*/ 77 w 153"/>
                    <a:gd name="T1" fmla="*/ 0 h 154"/>
                    <a:gd name="T2" fmla="*/ 61 w 153"/>
                    <a:gd name="T3" fmla="*/ 2 h 154"/>
                    <a:gd name="T4" fmla="*/ 46 w 153"/>
                    <a:gd name="T5" fmla="*/ 6 h 154"/>
                    <a:gd name="T6" fmla="*/ 33 w 153"/>
                    <a:gd name="T7" fmla="*/ 14 h 154"/>
                    <a:gd name="T8" fmla="*/ 23 w 153"/>
                    <a:gd name="T9" fmla="*/ 22 h 154"/>
                    <a:gd name="T10" fmla="*/ 13 w 153"/>
                    <a:gd name="T11" fmla="*/ 34 h 154"/>
                    <a:gd name="T12" fmla="*/ 5 w 153"/>
                    <a:gd name="T13" fmla="*/ 47 h 154"/>
                    <a:gd name="T14" fmla="*/ 1 w 153"/>
                    <a:gd name="T15" fmla="*/ 61 h 154"/>
                    <a:gd name="T16" fmla="*/ 0 w 153"/>
                    <a:gd name="T17" fmla="*/ 77 h 154"/>
                    <a:gd name="T18" fmla="*/ 0 w 153"/>
                    <a:gd name="T19" fmla="*/ 85 h 154"/>
                    <a:gd name="T20" fmla="*/ 3 w 153"/>
                    <a:gd name="T21" fmla="*/ 100 h 154"/>
                    <a:gd name="T22" fmla="*/ 8 w 153"/>
                    <a:gd name="T23" fmla="*/ 114 h 154"/>
                    <a:gd name="T24" fmla="*/ 17 w 153"/>
                    <a:gd name="T25" fmla="*/ 126 h 154"/>
                    <a:gd name="T26" fmla="*/ 28 w 153"/>
                    <a:gd name="T27" fmla="*/ 137 h 154"/>
                    <a:gd name="T28" fmla="*/ 40 w 153"/>
                    <a:gd name="T29" fmla="*/ 144 h 154"/>
                    <a:gd name="T30" fmla="*/ 54 w 153"/>
                    <a:gd name="T31" fmla="*/ 151 h 154"/>
                    <a:gd name="T32" fmla="*/ 69 w 153"/>
                    <a:gd name="T33" fmla="*/ 154 h 154"/>
                    <a:gd name="T34" fmla="*/ 77 w 153"/>
                    <a:gd name="T35" fmla="*/ 154 h 154"/>
                    <a:gd name="T36" fmla="*/ 92 w 153"/>
                    <a:gd name="T37" fmla="*/ 153 h 154"/>
                    <a:gd name="T38" fmla="*/ 107 w 153"/>
                    <a:gd name="T39" fmla="*/ 147 h 154"/>
                    <a:gd name="T40" fmla="*/ 120 w 153"/>
                    <a:gd name="T41" fmla="*/ 141 h 154"/>
                    <a:gd name="T42" fmla="*/ 132 w 153"/>
                    <a:gd name="T43" fmla="*/ 131 h 154"/>
                    <a:gd name="T44" fmla="*/ 140 w 153"/>
                    <a:gd name="T45" fmla="*/ 120 h 154"/>
                    <a:gd name="T46" fmla="*/ 148 w 153"/>
                    <a:gd name="T47" fmla="*/ 106 h 154"/>
                    <a:gd name="T48" fmla="*/ 152 w 153"/>
                    <a:gd name="T49" fmla="*/ 92 h 154"/>
                    <a:gd name="T50" fmla="*/ 153 w 153"/>
                    <a:gd name="T51" fmla="*/ 77 h 154"/>
                    <a:gd name="T52" fmla="*/ 153 w 153"/>
                    <a:gd name="T53" fmla="*/ 69 h 154"/>
                    <a:gd name="T54" fmla="*/ 150 w 153"/>
                    <a:gd name="T55" fmla="*/ 55 h 154"/>
                    <a:gd name="T56" fmla="*/ 145 w 153"/>
                    <a:gd name="T57" fmla="*/ 41 h 154"/>
                    <a:gd name="T58" fmla="*/ 136 w 153"/>
                    <a:gd name="T59" fmla="*/ 28 h 154"/>
                    <a:gd name="T60" fmla="*/ 125 w 153"/>
                    <a:gd name="T61" fmla="*/ 18 h 154"/>
                    <a:gd name="T62" fmla="*/ 113 w 153"/>
                    <a:gd name="T63" fmla="*/ 9 h 154"/>
                    <a:gd name="T64" fmla="*/ 99 w 153"/>
                    <a:gd name="T65" fmla="*/ 4 h 154"/>
                    <a:gd name="T66" fmla="*/ 84 w 153"/>
                    <a:gd name="T67" fmla="*/ 1 h 154"/>
                    <a:gd name="T68" fmla="*/ 77 w 153"/>
                    <a:gd name="T69" fmla="*/ 0 h 154"/>
                    <a:gd name="T70" fmla="*/ 77 w 153"/>
                    <a:gd name="T71" fmla="*/ 140 h 154"/>
                    <a:gd name="T72" fmla="*/ 64 w 153"/>
                    <a:gd name="T73" fmla="*/ 139 h 154"/>
                    <a:gd name="T74" fmla="*/ 42 w 153"/>
                    <a:gd name="T75" fmla="*/ 129 h 154"/>
                    <a:gd name="T76" fmla="*/ 25 w 153"/>
                    <a:gd name="T77" fmla="*/ 112 h 154"/>
                    <a:gd name="T78" fmla="*/ 15 w 153"/>
                    <a:gd name="T79" fmla="*/ 89 h 154"/>
                    <a:gd name="T80" fmla="*/ 14 w 153"/>
                    <a:gd name="T81" fmla="*/ 77 h 154"/>
                    <a:gd name="T82" fmla="*/ 14 w 153"/>
                    <a:gd name="T83" fmla="*/ 71 h 154"/>
                    <a:gd name="T84" fmla="*/ 18 w 153"/>
                    <a:gd name="T85" fmla="*/ 52 h 154"/>
                    <a:gd name="T86" fmla="*/ 32 w 153"/>
                    <a:gd name="T87" fmla="*/ 33 h 154"/>
                    <a:gd name="T88" fmla="*/ 52 w 153"/>
                    <a:gd name="T89" fmla="*/ 19 h 154"/>
                    <a:gd name="T90" fmla="*/ 70 w 153"/>
                    <a:gd name="T91" fmla="*/ 15 h 154"/>
                    <a:gd name="T92" fmla="*/ 77 w 153"/>
                    <a:gd name="T93" fmla="*/ 14 h 154"/>
                    <a:gd name="T94" fmla="*/ 89 w 153"/>
                    <a:gd name="T95" fmla="*/ 16 h 154"/>
                    <a:gd name="T96" fmla="*/ 112 w 153"/>
                    <a:gd name="T97" fmla="*/ 24 h 154"/>
                    <a:gd name="T98" fmla="*/ 128 w 153"/>
                    <a:gd name="T99" fmla="*/ 42 h 154"/>
                    <a:gd name="T100" fmla="*/ 138 w 153"/>
                    <a:gd name="T101" fmla="*/ 64 h 154"/>
                    <a:gd name="T102" fmla="*/ 139 w 153"/>
                    <a:gd name="T103" fmla="*/ 77 h 154"/>
                    <a:gd name="T104" fmla="*/ 139 w 153"/>
                    <a:gd name="T105" fmla="*/ 84 h 154"/>
                    <a:gd name="T106" fmla="*/ 135 w 153"/>
                    <a:gd name="T107" fmla="*/ 101 h 154"/>
                    <a:gd name="T108" fmla="*/ 121 w 153"/>
                    <a:gd name="T109" fmla="*/ 122 h 154"/>
                    <a:gd name="T110" fmla="*/ 101 w 153"/>
                    <a:gd name="T111" fmla="*/ 135 h 154"/>
                    <a:gd name="T112" fmla="*/ 83 w 153"/>
                    <a:gd name="T113" fmla="*/ 140 h 154"/>
                    <a:gd name="T114" fmla="*/ 77 w 153"/>
                    <a:gd name="T115" fmla="*/ 14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3" h="154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67" name="Freeform 120"/>
                <p:cNvSpPr>
                  <a:spLocks noEditPoints="1"/>
                </p:cNvSpPr>
                <p:nvPr/>
              </p:nvSpPr>
              <p:spPr bwMode="auto">
                <a:xfrm>
                  <a:off x="3238500" y="3127375"/>
                  <a:ext cx="341313" cy="342900"/>
                </a:xfrm>
                <a:custGeom>
                  <a:avLst/>
                  <a:gdLst>
                    <a:gd name="T0" fmla="*/ 197 w 215"/>
                    <a:gd name="T1" fmla="*/ 83 h 216"/>
                    <a:gd name="T2" fmla="*/ 209 w 215"/>
                    <a:gd name="T3" fmla="*/ 70 h 216"/>
                    <a:gd name="T4" fmla="*/ 171 w 215"/>
                    <a:gd name="T5" fmla="*/ 42 h 216"/>
                    <a:gd name="T6" fmla="*/ 143 w 215"/>
                    <a:gd name="T7" fmla="*/ 4 h 216"/>
                    <a:gd name="T8" fmla="*/ 129 w 215"/>
                    <a:gd name="T9" fmla="*/ 18 h 216"/>
                    <a:gd name="T10" fmla="*/ 83 w 215"/>
                    <a:gd name="T11" fmla="*/ 18 h 216"/>
                    <a:gd name="T12" fmla="*/ 69 w 215"/>
                    <a:gd name="T13" fmla="*/ 5 h 216"/>
                    <a:gd name="T14" fmla="*/ 41 w 215"/>
                    <a:gd name="T15" fmla="*/ 41 h 216"/>
                    <a:gd name="T16" fmla="*/ 3 w 215"/>
                    <a:gd name="T17" fmla="*/ 71 h 216"/>
                    <a:gd name="T18" fmla="*/ 14 w 215"/>
                    <a:gd name="T19" fmla="*/ 86 h 216"/>
                    <a:gd name="T20" fmla="*/ 13 w 215"/>
                    <a:gd name="T21" fmla="*/ 132 h 216"/>
                    <a:gd name="T22" fmla="*/ 4 w 215"/>
                    <a:gd name="T23" fmla="*/ 146 h 216"/>
                    <a:gd name="T24" fmla="*/ 36 w 215"/>
                    <a:gd name="T25" fmla="*/ 175 h 216"/>
                    <a:gd name="T26" fmla="*/ 71 w 215"/>
                    <a:gd name="T27" fmla="*/ 212 h 216"/>
                    <a:gd name="T28" fmla="*/ 86 w 215"/>
                    <a:gd name="T29" fmla="*/ 203 h 216"/>
                    <a:gd name="T30" fmla="*/ 130 w 215"/>
                    <a:gd name="T31" fmla="*/ 202 h 216"/>
                    <a:gd name="T32" fmla="*/ 144 w 215"/>
                    <a:gd name="T33" fmla="*/ 211 h 216"/>
                    <a:gd name="T34" fmla="*/ 174 w 215"/>
                    <a:gd name="T35" fmla="*/ 177 h 216"/>
                    <a:gd name="T36" fmla="*/ 210 w 215"/>
                    <a:gd name="T37" fmla="*/ 144 h 216"/>
                    <a:gd name="T38" fmla="*/ 198 w 215"/>
                    <a:gd name="T39" fmla="*/ 130 h 216"/>
                    <a:gd name="T40" fmla="*/ 184 w 215"/>
                    <a:gd name="T41" fmla="*/ 161 h 216"/>
                    <a:gd name="T42" fmla="*/ 169 w 215"/>
                    <a:gd name="T43" fmla="*/ 161 h 216"/>
                    <a:gd name="T44" fmla="*/ 162 w 215"/>
                    <a:gd name="T45" fmla="*/ 185 h 216"/>
                    <a:gd name="T46" fmla="*/ 136 w 215"/>
                    <a:gd name="T47" fmla="*/ 186 h 216"/>
                    <a:gd name="T48" fmla="*/ 118 w 215"/>
                    <a:gd name="T49" fmla="*/ 191 h 216"/>
                    <a:gd name="T50" fmla="*/ 98 w 215"/>
                    <a:gd name="T51" fmla="*/ 191 h 216"/>
                    <a:gd name="T52" fmla="*/ 80 w 215"/>
                    <a:gd name="T53" fmla="*/ 187 h 216"/>
                    <a:gd name="T54" fmla="*/ 54 w 215"/>
                    <a:gd name="T55" fmla="*/ 186 h 216"/>
                    <a:gd name="T56" fmla="*/ 54 w 215"/>
                    <a:gd name="T57" fmla="*/ 173 h 216"/>
                    <a:gd name="T58" fmla="*/ 30 w 215"/>
                    <a:gd name="T59" fmla="*/ 162 h 216"/>
                    <a:gd name="T60" fmla="*/ 29 w 215"/>
                    <a:gd name="T61" fmla="*/ 137 h 216"/>
                    <a:gd name="T62" fmla="*/ 26 w 215"/>
                    <a:gd name="T63" fmla="*/ 120 h 216"/>
                    <a:gd name="T64" fmla="*/ 26 w 215"/>
                    <a:gd name="T65" fmla="*/ 98 h 216"/>
                    <a:gd name="T66" fmla="*/ 30 w 215"/>
                    <a:gd name="T67" fmla="*/ 83 h 216"/>
                    <a:gd name="T68" fmla="*/ 29 w 215"/>
                    <a:gd name="T69" fmla="*/ 55 h 216"/>
                    <a:gd name="T70" fmla="*/ 46 w 215"/>
                    <a:gd name="T71" fmla="*/ 56 h 216"/>
                    <a:gd name="T72" fmla="*/ 53 w 215"/>
                    <a:gd name="T73" fmla="*/ 31 h 216"/>
                    <a:gd name="T74" fmla="*/ 81 w 215"/>
                    <a:gd name="T75" fmla="*/ 33 h 216"/>
                    <a:gd name="T76" fmla="*/ 95 w 215"/>
                    <a:gd name="T77" fmla="*/ 30 h 216"/>
                    <a:gd name="T78" fmla="*/ 117 w 215"/>
                    <a:gd name="T79" fmla="*/ 30 h 216"/>
                    <a:gd name="T80" fmla="*/ 130 w 215"/>
                    <a:gd name="T81" fmla="*/ 33 h 216"/>
                    <a:gd name="T82" fmla="*/ 159 w 215"/>
                    <a:gd name="T83" fmla="*/ 30 h 216"/>
                    <a:gd name="T84" fmla="*/ 158 w 215"/>
                    <a:gd name="T85" fmla="*/ 49 h 216"/>
                    <a:gd name="T86" fmla="*/ 183 w 215"/>
                    <a:gd name="T87" fmla="*/ 53 h 216"/>
                    <a:gd name="T88" fmla="*/ 181 w 215"/>
                    <a:gd name="T89" fmla="*/ 82 h 216"/>
                    <a:gd name="T90" fmla="*/ 185 w 215"/>
                    <a:gd name="T91" fmla="*/ 95 h 216"/>
                    <a:gd name="T92" fmla="*/ 186 w 215"/>
                    <a:gd name="T93" fmla="*/ 118 h 216"/>
                    <a:gd name="T94" fmla="*/ 183 w 215"/>
                    <a:gd name="T95" fmla="*/ 13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5" h="216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68" name="Freeform 121"/>
                <p:cNvSpPr>
                  <a:spLocks noEditPoints="1"/>
                </p:cNvSpPr>
                <p:nvPr/>
              </p:nvSpPr>
              <p:spPr bwMode="auto">
                <a:xfrm>
                  <a:off x="3335338" y="3232150"/>
                  <a:ext cx="142875" cy="141288"/>
                </a:xfrm>
                <a:custGeom>
                  <a:avLst/>
                  <a:gdLst>
                    <a:gd name="T0" fmla="*/ 44 w 90"/>
                    <a:gd name="T1" fmla="*/ 0 h 89"/>
                    <a:gd name="T2" fmla="*/ 27 w 90"/>
                    <a:gd name="T3" fmla="*/ 3 h 89"/>
                    <a:gd name="T4" fmla="*/ 13 w 90"/>
                    <a:gd name="T5" fmla="*/ 13 h 89"/>
                    <a:gd name="T6" fmla="*/ 3 w 90"/>
                    <a:gd name="T7" fmla="*/ 27 h 89"/>
                    <a:gd name="T8" fmla="*/ 0 w 90"/>
                    <a:gd name="T9" fmla="*/ 44 h 89"/>
                    <a:gd name="T10" fmla="*/ 1 w 90"/>
                    <a:gd name="T11" fmla="*/ 54 h 89"/>
                    <a:gd name="T12" fmla="*/ 8 w 90"/>
                    <a:gd name="T13" fmla="*/ 70 h 89"/>
                    <a:gd name="T14" fmla="*/ 20 w 90"/>
                    <a:gd name="T15" fmla="*/ 82 h 89"/>
                    <a:gd name="T16" fmla="*/ 36 w 90"/>
                    <a:gd name="T17" fmla="*/ 88 h 89"/>
                    <a:gd name="T18" fmla="*/ 44 w 90"/>
                    <a:gd name="T19" fmla="*/ 89 h 89"/>
                    <a:gd name="T20" fmla="*/ 62 w 90"/>
                    <a:gd name="T21" fmla="*/ 86 h 89"/>
                    <a:gd name="T22" fmla="*/ 77 w 90"/>
                    <a:gd name="T23" fmla="*/ 76 h 89"/>
                    <a:gd name="T24" fmla="*/ 86 w 90"/>
                    <a:gd name="T25" fmla="*/ 62 h 89"/>
                    <a:gd name="T26" fmla="*/ 90 w 90"/>
                    <a:gd name="T27" fmla="*/ 44 h 89"/>
                    <a:gd name="T28" fmla="*/ 89 w 90"/>
                    <a:gd name="T29" fmla="*/ 35 h 89"/>
                    <a:gd name="T30" fmla="*/ 82 w 90"/>
                    <a:gd name="T31" fmla="*/ 19 h 89"/>
                    <a:gd name="T32" fmla="*/ 69 w 90"/>
                    <a:gd name="T33" fmla="*/ 7 h 89"/>
                    <a:gd name="T34" fmla="*/ 54 w 90"/>
                    <a:gd name="T35" fmla="*/ 1 h 89"/>
                    <a:gd name="T36" fmla="*/ 44 w 90"/>
                    <a:gd name="T37" fmla="*/ 0 h 89"/>
                    <a:gd name="T38" fmla="*/ 44 w 90"/>
                    <a:gd name="T39" fmla="*/ 75 h 89"/>
                    <a:gd name="T40" fmla="*/ 33 w 90"/>
                    <a:gd name="T41" fmla="*/ 73 h 89"/>
                    <a:gd name="T42" fmla="*/ 23 w 90"/>
                    <a:gd name="T43" fmla="*/ 66 h 89"/>
                    <a:gd name="T44" fmla="*/ 16 w 90"/>
                    <a:gd name="T45" fmla="*/ 56 h 89"/>
                    <a:gd name="T46" fmla="*/ 14 w 90"/>
                    <a:gd name="T47" fmla="*/ 44 h 89"/>
                    <a:gd name="T48" fmla="*/ 14 w 90"/>
                    <a:gd name="T49" fmla="*/ 39 h 89"/>
                    <a:gd name="T50" fmla="*/ 20 w 90"/>
                    <a:gd name="T51" fmla="*/ 28 h 89"/>
                    <a:gd name="T52" fmla="*/ 27 w 90"/>
                    <a:gd name="T53" fmla="*/ 19 h 89"/>
                    <a:gd name="T54" fmla="*/ 39 w 90"/>
                    <a:gd name="T55" fmla="*/ 15 h 89"/>
                    <a:gd name="T56" fmla="*/ 44 w 90"/>
                    <a:gd name="T57" fmla="*/ 14 h 89"/>
                    <a:gd name="T58" fmla="*/ 56 w 90"/>
                    <a:gd name="T59" fmla="*/ 16 h 89"/>
                    <a:gd name="T60" fmla="*/ 66 w 90"/>
                    <a:gd name="T61" fmla="*/ 22 h 89"/>
                    <a:gd name="T62" fmla="*/ 73 w 90"/>
                    <a:gd name="T63" fmla="*/ 32 h 89"/>
                    <a:gd name="T64" fmla="*/ 76 w 90"/>
                    <a:gd name="T65" fmla="*/ 44 h 89"/>
                    <a:gd name="T66" fmla="*/ 75 w 90"/>
                    <a:gd name="T67" fmla="*/ 51 h 89"/>
                    <a:gd name="T68" fmla="*/ 70 w 90"/>
                    <a:gd name="T69" fmla="*/ 61 h 89"/>
                    <a:gd name="T70" fmla="*/ 62 w 90"/>
                    <a:gd name="T71" fmla="*/ 70 h 89"/>
                    <a:gd name="T72" fmla="*/ 51 w 90"/>
                    <a:gd name="T73" fmla="*/ 74 h 89"/>
                    <a:gd name="T74" fmla="*/ 44 w 90"/>
                    <a:gd name="T75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89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69" name="Freeform 122"/>
                <p:cNvSpPr>
                  <a:spLocks noEditPoints="1"/>
                </p:cNvSpPr>
                <p:nvPr/>
              </p:nvSpPr>
              <p:spPr bwMode="auto">
                <a:xfrm>
                  <a:off x="3352800" y="3486150"/>
                  <a:ext cx="200025" cy="201613"/>
                </a:xfrm>
                <a:custGeom>
                  <a:avLst/>
                  <a:gdLst>
                    <a:gd name="T0" fmla="*/ 111 w 126"/>
                    <a:gd name="T1" fmla="*/ 45 h 127"/>
                    <a:gd name="T2" fmla="*/ 117 w 126"/>
                    <a:gd name="T3" fmla="*/ 27 h 127"/>
                    <a:gd name="T4" fmla="*/ 93 w 126"/>
                    <a:gd name="T5" fmla="*/ 10 h 127"/>
                    <a:gd name="T6" fmla="*/ 82 w 126"/>
                    <a:gd name="T7" fmla="*/ 5 h 127"/>
                    <a:gd name="T8" fmla="*/ 53 w 126"/>
                    <a:gd name="T9" fmla="*/ 0 h 127"/>
                    <a:gd name="T10" fmla="*/ 44 w 126"/>
                    <a:gd name="T11" fmla="*/ 15 h 127"/>
                    <a:gd name="T12" fmla="*/ 27 w 126"/>
                    <a:gd name="T13" fmla="*/ 10 h 127"/>
                    <a:gd name="T14" fmla="*/ 11 w 126"/>
                    <a:gd name="T15" fmla="*/ 34 h 127"/>
                    <a:gd name="T16" fmla="*/ 5 w 126"/>
                    <a:gd name="T17" fmla="*/ 45 h 127"/>
                    <a:gd name="T18" fmla="*/ 0 w 126"/>
                    <a:gd name="T19" fmla="*/ 73 h 127"/>
                    <a:gd name="T20" fmla="*/ 15 w 126"/>
                    <a:gd name="T21" fmla="*/ 82 h 127"/>
                    <a:gd name="T22" fmla="*/ 10 w 126"/>
                    <a:gd name="T23" fmla="*/ 100 h 127"/>
                    <a:gd name="T24" fmla="*/ 33 w 126"/>
                    <a:gd name="T25" fmla="*/ 116 h 127"/>
                    <a:gd name="T26" fmla="*/ 44 w 126"/>
                    <a:gd name="T27" fmla="*/ 122 h 127"/>
                    <a:gd name="T28" fmla="*/ 72 w 126"/>
                    <a:gd name="T29" fmla="*/ 127 h 127"/>
                    <a:gd name="T30" fmla="*/ 82 w 126"/>
                    <a:gd name="T31" fmla="*/ 112 h 127"/>
                    <a:gd name="T32" fmla="*/ 99 w 126"/>
                    <a:gd name="T33" fmla="*/ 116 h 127"/>
                    <a:gd name="T34" fmla="*/ 116 w 126"/>
                    <a:gd name="T35" fmla="*/ 93 h 127"/>
                    <a:gd name="T36" fmla="*/ 121 w 126"/>
                    <a:gd name="T37" fmla="*/ 82 h 127"/>
                    <a:gd name="T38" fmla="*/ 126 w 126"/>
                    <a:gd name="T39" fmla="*/ 54 h 127"/>
                    <a:gd name="T40" fmla="*/ 98 w 126"/>
                    <a:gd name="T41" fmla="*/ 73 h 127"/>
                    <a:gd name="T42" fmla="*/ 100 w 126"/>
                    <a:gd name="T43" fmla="*/ 96 h 127"/>
                    <a:gd name="T44" fmla="*/ 81 w 126"/>
                    <a:gd name="T45" fmla="*/ 95 h 127"/>
                    <a:gd name="T46" fmla="*/ 67 w 126"/>
                    <a:gd name="T47" fmla="*/ 113 h 127"/>
                    <a:gd name="T48" fmla="*/ 54 w 126"/>
                    <a:gd name="T49" fmla="*/ 98 h 127"/>
                    <a:gd name="T50" fmla="*/ 31 w 126"/>
                    <a:gd name="T51" fmla="*/ 101 h 127"/>
                    <a:gd name="T52" fmla="*/ 32 w 126"/>
                    <a:gd name="T53" fmla="*/ 82 h 127"/>
                    <a:gd name="T54" fmla="*/ 14 w 126"/>
                    <a:gd name="T55" fmla="*/ 68 h 127"/>
                    <a:gd name="T56" fmla="*/ 28 w 126"/>
                    <a:gd name="T57" fmla="*/ 54 h 127"/>
                    <a:gd name="T58" fmla="*/ 26 w 126"/>
                    <a:gd name="T59" fmla="*/ 31 h 127"/>
                    <a:gd name="T60" fmla="*/ 45 w 126"/>
                    <a:gd name="T61" fmla="*/ 32 h 127"/>
                    <a:gd name="T62" fmla="*/ 59 w 126"/>
                    <a:gd name="T63" fmla="*/ 14 h 127"/>
                    <a:gd name="T64" fmla="*/ 72 w 126"/>
                    <a:gd name="T65" fmla="*/ 29 h 127"/>
                    <a:gd name="T66" fmla="*/ 95 w 126"/>
                    <a:gd name="T67" fmla="*/ 26 h 127"/>
                    <a:gd name="T68" fmla="*/ 94 w 126"/>
                    <a:gd name="T69" fmla="*/ 45 h 127"/>
                    <a:gd name="T70" fmla="*/ 112 w 126"/>
                    <a:gd name="T71" fmla="*/ 59 h 127"/>
                    <a:gd name="T72" fmla="*/ 98 w 126"/>
                    <a:gd name="T73" fmla="*/ 7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" h="127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70" name="Freeform 123"/>
                <p:cNvSpPr>
                  <a:spLocks noEditPoints="1"/>
                </p:cNvSpPr>
                <p:nvPr/>
              </p:nvSpPr>
              <p:spPr bwMode="auto">
                <a:xfrm>
                  <a:off x="3414713" y="3549650"/>
                  <a:ext cx="74613" cy="74613"/>
                </a:xfrm>
                <a:custGeom>
                  <a:avLst/>
                  <a:gdLst>
                    <a:gd name="T0" fmla="*/ 24 w 47"/>
                    <a:gd name="T1" fmla="*/ 0 h 47"/>
                    <a:gd name="T2" fmla="*/ 24 w 47"/>
                    <a:gd name="T3" fmla="*/ 0 h 47"/>
                    <a:gd name="T4" fmla="*/ 19 w 47"/>
                    <a:gd name="T5" fmla="*/ 0 h 47"/>
                    <a:gd name="T6" fmla="*/ 15 w 47"/>
                    <a:gd name="T7" fmla="*/ 2 h 47"/>
                    <a:gd name="T8" fmla="*/ 11 w 47"/>
                    <a:gd name="T9" fmla="*/ 4 h 47"/>
                    <a:gd name="T10" fmla="*/ 7 w 47"/>
                    <a:gd name="T11" fmla="*/ 6 h 47"/>
                    <a:gd name="T12" fmla="*/ 4 w 47"/>
                    <a:gd name="T13" fmla="*/ 10 h 47"/>
                    <a:gd name="T14" fmla="*/ 2 w 47"/>
                    <a:gd name="T15" fmla="*/ 14 h 47"/>
                    <a:gd name="T16" fmla="*/ 1 w 47"/>
                    <a:gd name="T17" fmla="*/ 19 h 47"/>
                    <a:gd name="T18" fmla="*/ 0 w 47"/>
                    <a:gd name="T19" fmla="*/ 23 h 47"/>
                    <a:gd name="T20" fmla="*/ 0 w 47"/>
                    <a:gd name="T21" fmla="*/ 23 h 47"/>
                    <a:gd name="T22" fmla="*/ 1 w 47"/>
                    <a:gd name="T23" fmla="*/ 28 h 47"/>
                    <a:gd name="T24" fmla="*/ 2 w 47"/>
                    <a:gd name="T25" fmla="*/ 33 h 47"/>
                    <a:gd name="T26" fmla="*/ 4 w 47"/>
                    <a:gd name="T27" fmla="*/ 36 h 47"/>
                    <a:gd name="T28" fmla="*/ 7 w 47"/>
                    <a:gd name="T29" fmla="*/ 41 h 47"/>
                    <a:gd name="T30" fmla="*/ 11 w 47"/>
                    <a:gd name="T31" fmla="*/ 43 h 47"/>
                    <a:gd name="T32" fmla="*/ 15 w 47"/>
                    <a:gd name="T33" fmla="*/ 45 h 47"/>
                    <a:gd name="T34" fmla="*/ 19 w 47"/>
                    <a:gd name="T35" fmla="*/ 47 h 47"/>
                    <a:gd name="T36" fmla="*/ 24 w 47"/>
                    <a:gd name="T37" fmla="*/ 47 h 47"/>
                    <a:gd name="T38" fmla="*/ 24 w 47"/>
                    <a:gd name="T39" fmla="*/ 47 h 47"/>
                    <a:gd name="T40" fmla="*/ 29 w 47"/>
                    <a:gd name="T41" fmla="*/ 47 h 47"/>
                    <a:gd name="T42" fmla="*/ 33 w 47"/>
                    <a:gd name="T43" fmla="*/ 45 h 47"/>
                    <a:gd name="T44" fmla="*/ 38 w 47"/>
                    <a:gd name="T45" fmla="*/ 43 h 47"/>
                    <a:gd name="T46" fmla="*/ 41 w 47"/>
                    <a:gd name="T47" fmla="*/ 41 h 47"/>
                    <a:gd name="T48" fmla="*/ 44 w 47"/>
                    <a:gd name="T49" fmla="*/ 36 h 47"/>
                    <a:gd name="T50" fmla="*/ 46 w 47"/>
                    <a:gd name="T51" fmla="*/ 33 h 47"/>
                    <a:gd name="T52" fmla="*/ 47 w 47"/>
                    <a:gd name="T53" fmla="*/ 28 h 47"/>
                    <a:gd name="T54" fmla="*/ 47 w 47"/>
                    <a:gd name="T55" fmla="*/ 23 h 47"/>
                    <a:gd name="T56" fmla="*/ 47 w 47"/>
                    <a:gd name="T57" fmla="*/ 23 h 47"/>
                    <a:gd name="T58" fmla="*/ 47 w 47"/>
                    <a:gd name="T59" fmla="*/ 19 h 47"/>
                    <a:gd name="T60" fmla="*/ 46 w 47"/>
                    <a:gd name="T61" fmla="*/ 14 h 47"/>
                    <a:gd name="T62" fmla="*/ 44 w 47"/>
                    <a:gd name="T63" fmla="*/ 10 h 47"/>
                    <a:gd name="T64" fmla="*/ 41 w 47"/>
                    <a:gd name="T65" fmla="*/ 6 h 47"/>
                    <a:gd name="T66" fmla="*/ 38 w 47"/>
                    <a:gd name="T67" fmla="*/ 4 h 47"/>
                    <a:gd name="T68" fmla="*/ 33 w 47"/>
                    <a:gd name="T69" fmla="*/ 2 h 47"/>
                    <a:gd name="T70" fmla="*/ 29 w 47"/>
                    <a:gd name="T71" fmla="*/ 0 h 47"/>
                    <a:gd name="T72" fmla="*/ 24 w 47"/>
                    <a:gd name="T73" fmla="*/ 0 h 47"/>
                    <a:gd name="T74" fmla="*/ 24 w 47"/>
                    <a:gd name="T75" fmla="*/ 0 h 47"/>
                    <a:gd name="T76" fmla="*/ 24 w 47"/>
                    <a:gd name="T77" fmla="*/ 33 h 47"/>
                    <a:gd name="T78" fmla="*/ 24 w 47"/>
                    <a:gd name="T79" fmla="*/ 33 h 47"/>
                    <a:gd name="T80" fmla="*/ 20 w 47"/>
                    <a:gd name="T81" fmla="*/ 32 h 47"/>
                    <a:gd name="T82" fmla="*/ 17 w 47"/>
                    <a:gd name="T83" fmla="*/ 30 h 47"/>
                    <a:gd name="T84" fmla="*/ 15 w 47"/>
                    <a:gd name="T85" fmla="*/ 27 h 47"/>
                    <a:gd name="T86" fmla="*/ 15 w 47"/>
                    <a:gd name="T87" fmla="*/ 23 h 47"/>
                    <a:gd name="T88" fmla="*/ 15 w 47"/>
                    <a:gd name="T89" fmla="*/ 23 h 47"/>
                    <a:gd name="T90" fmla="*/ 15 w 47"/>
                    <a:gd name="T91" fmla="*/ 20 h 47"/>
                    <a:gd name="T92" fmla="*/ 17 w 47"/>
                    <a:gd name="T93" fmla="*/ 17 h 47"/>
                    <a:gd name="T94" fmla="*/ 20 w 47"/>
                    <a:gd name="T95" fmla="*/ 15 h 47"/>
                    <a:gd name="T96" fmla="*/ 24 w 47"/>
                    <a:gd name="T97" fmla="*/ 14 h 47"/>
                    <a:gd name="T98" fmla="*/ 24 w 47"/>
                    <a:gd name="T99" fmla="*/ 14 h 47"/>
                    <a:gd name="T100" fmla="*/ 28 w 47"/>
                    <a:gd name="T101" fmla="*/ 15 h 47"/>
                    <a:gd name="T102" fmla="*/ 31 w 47"/>
                    <a:gd name="T103" fmla="*/ 17 h 47"/>
                    <a:gd name="T104" fmla="*/ 33 w 47"/>
                    <a:gd name="T105" fmla="*/ 20 h 47"/>
                    <a:gd name="T106" fmla="*/ 33 w 47"/>
                    <a:gd name="T107" fmla="*/ 23 h 47"/>
                    <a:gd name="T108" fmla="*/ 33 w 47"/>
                    <a:gd name="T109" fmla="*/ 23 h 47"/>
                    <a:gd name="T110" fmla="*/ 33 w 47"/>
                    <a:gd name="T111" fmla="*/ 27 h 47"/>
                    <a:gd name="T112" fmla="*/ 31 w 47"/>
                    <a:gd name="T113" fmla="*/ 30 h 47"/>
                    <a:gd name="T114" fmla="*/ 28 w 47"/>
                    <a:gd name="T115" fmla="*/ 32 h 47"/>
                    <a:gd name="T116" fmla="*/ 24 w 47"/>
                    <a:gd name="T117" fmla="*/ 33 h 47"/>
                    <a:gd name="T118" fmla="*/ 24 w 47"/>
                    <a:gd name="T119" fmla="*/ 3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" h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  <p:sp>
              <p:nvSpPr>
                <p:cNvPr id="71" name="Freeform 124"/>
                <p:cNvSpPr/>
                <p:nvPr/>
              </p:nvSpPr>
              <p:spPr bwMode="auto">
                <a:xfrm>
                  <a:off x="2921000" y="3421063"/>
                  <a:ext cx="165100" cy="163513"/>
                </a:xfrm>
                <a:custGeom>
                  <a:avLst/>
                  <a:gdLst>
                    <a:gd name="T0" fmla="*/ 104 w 104"/>
                    <a:gd name="T1" fmla="*/ 14 h 103"/>
                    <a:gd name="T2" fmla="*/ 104 w 104"/>
                    <a:gd name="T3" fmla="*/ 0 h 103"/>
                    <a:gd name="T4" fmla="*/ 104 w 104"/>
                    <a:gd name="T5" fmla="*/ 0 h 103"/>
                    <a:gd name="T6" fmla="*/ 93 w 104"/>
                    <a:gd name="T7" fmla="*/ 0 h 103"/>
                    <a:gd name="T8" fmla="*/ 83 w 104"/>
                    <a:gd name="T9" fmla="*/ 2 h 103"/>
                    <a:gd name="T10" fmla="*/ 73 w 104"/>
                    <a:gd name="T11" fmla="*/ 4 h 103"/>
                    <a:gd name="T12" fmla="*/ 64 w 104"/>
                    <a:gd name="T13" fmla="*/ 7 h 103"/>
                    <a:gd name="T14" fmla="*/ 54 w 104"/>
                    <a:gd name="T15" fmla="*/ 11 h 103"/>
                    <a:gd name="T16" fmla="*/ 45 w 104"/>
                    <a:gd name="T17" fmla="*/ 17 h 103"/>
                    <a:gd name="T18" fmla="*/ 38 w 104"/>
                    <a:gd name="T19" fmla="*/ 23 h 103"/>
                    <a:gd name="T20" fmla="*/ 30 w 104"/>
                    <a:gd name="T21" fmla="*/ 30 h 103"/>
                    <a:gd name="T22" fmla="*/ 24 w 104"/>
                    <a:gd name="T23" fmla="*/ 37 h 103"/>
                    <a:gd name="T24" fmla="*/ 17 w 104"/>
                    <a:gd name="T25" fmla="*/ 45 h 103"/>
                    <a:gd name="T26" fmla="*/ 13 w 104"/>
                    <a:gd name="T27" fmla="*/ 54 h 103"/>
                    <a:gd name="T28" fmla="*/ 7 w 104"/>
                    <a:gd name="T29" fmla="*/ 62 h 103"/>
                    <a:gd name="T30" fmla="*/ 4 w 104"/>
                    <a:gd name="T31" fmla="*/ 72 h 103"/>
                    <a:gd name="T32" fmla="*/ 2 w 104"/>
                    <a:gd name="T33" fmla="*/ 82 h 103"/>
                    <a:gd name="T34" fmla="*/ 0 w 104"/>
                    <a:gd name="T35" fmla="*/ 92 h 103"/>
                    <a:gd name="T36" fmla="*/ 0 w 104"/>
                    <a:gd name="T37" fmla="*/ 103 h 103"/>
                    <a:gd name="T38" fmla="*/ 14 w 104"/>
                    <a:gd name="T39" fmla="*/ 103 h 103"/>
                    <a:gd name="T40" fmla="*/ 14 w 104"/>
                    <a:gd name="T41" fmla="*/ 103 h 103"/>
                    <a:gd name="T42" fmla="*/ 14 w 104"/>
                    <a:gd name="T43" fmla="*/ 94 h 103"/>
                    <a:gd name="T44" fmla="*/ 16 w 104"/>
                    <a:gd name="T45" fmla="*/ 85 h 103"/>
                    <a:gd name="T46" fmla="*/ 18 w 104"/>
                    <a:gd name="T47" fmla="*/ 76 h 103"/>
                    <a:gd name="T48" fmla="*/ 21 w 104"/>
                    <a:gd name="T49" fmla="*/ 68 h 103"/>
                    <a:gd name="T50" fmla="*/ 25 w 104"/>
                    <a:gd name="T51" fmla="*/ 60 h 103"/>
                    <a:gd name="T52" fmla="*/ 29 w 104"/>
                    <a:gd name="T53" fmla="*/ 53 h 103"/>
                    <a:gd name="T54" fmla="*/ 34 w 104"/>
                    <a:gd name="T55" fmla="*/ 46 h 103"/>
                    <a:gd name="T56" fmla="*/ 40 w 104"/>
                    <a:gd name="T57" fmla="*/ 40 h 103"/>
                    <a:gd name="T58" fmla="*/ 46 w 104"/>
                    <a:gd name="T59" fmla="*/ 34 h 103"/>
                    <a:gd name="T60" fmla="*/ 54 w 104"/>
                    <a:gd name="T61" fmla="*/ 29 h 103"/>
                    <a:gd name="T62" fmla="*/ 61 w 104"/>
                    <a:gd name="T63" fmla="*/ 24 h 103"/>
                    <a:gd name="T64" fmla="*/ 69 w 104"/>
                    <a:gd name="T65" fmla="*/ 20 h 103"/>
                    <a:gd name="T66" fmla="*/ 77 w 104"/>
                    <a:gd name="T67" fmla="*/ 17 h 103"/>
                    <a:gd name="T68" fmla="*/ 85 w 104"/>
                    <a:gd name="T69" fmla="*/ 15 h 103"/>
                    <a:gd name="T70" fmla="*/ 95 w 104"/>
                    <a:gd name="T71" fmla="*/ 14 h 103"/>
                    <a:gd name="T72" fmla="*/ 104 w 104"/>
                    <a:gd name="T73" fmla="*/ 14 h 103"/>
                    <a:gd name="T74" fmla="*/ 104 w 104"/>
                    <a:gd name="T75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3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72" name="组合 71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73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74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75" name="直接连接符 74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2320" y="3583355"/>
            <a:ext cx="286512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on the 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corresponding input text</a:t>
            </a:r>
          </a:p>
        </p:txBody>
      </p:sp>
      <p:sp>
        <p:nvSpPr>
          <p:cNvPr id="5" name="椭圆 4"/>
          <p:cNvSpPr/>
          <p:nvPr/>
        </p:nvSpPr>
        <p:spPr>
          <a:xfrm>
            <a:off x="4857705" y="2861995"/>
            <a:ext cx="1320800" cy="1320800"/>
          </a:xfrm>
          <a:prstGeom prst="ellipse">
            <a:avLst/>
          </a:prstGeom>
          <a:solidFill>
            <a:schemeClr val="bg1">
              <a:lumMod val="6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7478985" y="3708400"/>
            <a:ext cx="1320800" cy="1320800"/>
          </a:xfrm>
          <a:prstGeom prst="ellipse">
            <a:avLst/>
          </a:prstGeom>
          <a:solidFill>
            <a:srgbClr val="E0B07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602426" y="2364155"/>
            <a:ext cx="995680" cy="995680"/>
          </a:xfrm>
          <a:prstGeom prst="ellipse">
            <a:avLst/>
          </a:prstGeom>
          <a:solidFill>
            <a:schemeClr val="tx1">
              <a:lumMod val="50000"/>
              <a:lumOff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V="1">
            <a:off x="5518105" y="0"/>
            <a:ext cx="0" cy="285496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8139385" y="0"/>
            <a:ext cx="0" cy="3583355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 flipV="1">
            <a:off x="10100266" y="0"/>
            <a:ext cx="0" cy="2245359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 flipV="1">
            <a:off x="7158945" y="0"/>
            <a:ext cx="0" cy="1427479"/>
          </a:xfrm>
          <a:prstGeom prst="line">
            <a:avLst/>
          </a:prstGeom>
          <a:ln>
            <a:gradFill flip="none" rotWithShape="1">
              <a:gsLst>
                <a:gs pos="38000">
                  <a:srgbClr val="E1E1E2">
                    <a:alpha val="55000"/>
                  </a:srgbClr>
                </a:gs>
                <a:gs pos="20000">
                  <a:schemeClr val="tx1">
                    <a:lumMod val="50000"/>
                    <a:lumOff val="50000"/>
                    <a:alpha val="68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  <a:alpha val="41000"/>
                  </a:schemeClr>
                </a:gs>
                <a:gs pos="71000">
                  <a:schemeClr val="bg1">
                    <a:lumMod val="75000"/>
                    <a:alpha val="33000"/>
                  </a:schemeClr>
                </a:gs>
                <a:gs pos="54000">
                  <a:schemeClr val="bg1">
                    <a:lumMod val="85000"/>
                    <a:alpha val="55000"/>
                  </a:schemeClr>
                </a:gs>
                <a:gs pos="0">
                  <a:srgbClr val="232524">
                    <a:alpha val="28000"/>
                  </a:srgbClr>
                </a:gs>
                <a:gs pos="99000">
                  <a:srgbClr val="2C2C2C">
                    <a:alpha val="4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6910025" y="1542756"/>
            <a:ext cx="497840" cy="497840"/>
          </a:xfrm>
          <a:prstGeom prst="ellipse">
            <a:avLst/>
          </a:prstGeom>
          <a:solidFill>
            <a:srgbClr val="E0B07E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cxnSpLocks/>
          </p:cNvCxnSpPr>
          <p:nvPr/>
        </p:nvCxnSpPr>
        <p:spPr>
          <a:xfrm flipV="1">
            <a:off x="11293036" y="20281"/>
            <a:ext cx="0" cy="1771395"/>
          </a:xfrm>
          <a:prstGeom prst="line">
            <a:avLst/>
          </a:prstGeom>
          <a:ln>
            <a:gradFill flip="none" rotWithShape="1">
              <a:gsLst>
                <a:gs pos="38500">
                  <a:srgbClr val="E1E1E2">
                    <a:alpha val="32000"/>
                  </a:srgbClr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  <a:alpha val="4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11086279" y="1848312"/>
            <a:ext cx="413513" cy="413513"/>
          </a:xfrm>
          <a:prstGeom prst="ellipse">
            <a:avLst/>
          </a:prstGeom>
          <a:solidFill>
            <a:srgbClr val="E0B07E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563" y="3051947"/>
            <a:ext cx="537496" cy="5374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57" y="3861632"/>
            <a:ext cx="504056" cy="5040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17" y="2438424"/>
            <a:ext cx="555648" cy="55564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236475" y="3691379"/>
            <a:ext cx="585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823817" y="4481566"/>
            <a:ext cx="585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810394" y="2972461"/>
            <a:ext cx="585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379359" y="4666232"/>
            <a:ext cx="236770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E0B07E"/>
                </a:solidFill>
                <a:latin typeface="Calibri" panose="020F0502020204030204" pitchFamily="34" charset="0"/>
              </a:rPr>
              <a:t>输入文本</a:t>
            </a:r>
            <a:endParaRPr lang="en-US" altLang="ko-KR" sz="1400" dirty="0">
              <a:solidFill>
                <a:srgbClr val="E0B07E"/>
              </a:solidFill>
              <a:latin typeface="Calibri" panose="020F050202020403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found the public domain images you were looking for at Public Domain Archive</a:t>
            </a:r>
          </a:p>
        </p:txBody>
      </p:sp>
      <p:sp>
        <p:nvSpPr>
          <p:cNvPr id="22" name="矩形 21"/>
          <p:cNvSpPr/>
          <p:nvPr/>
        </p:nvSpPr>
        <p:spPr>
          <a:xfrm>
            <a:off x="9175515" y="3619792"/>
            <a:ext cx="207886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E0B07E"/>
                </a:solidFill>
                <a:latin typeface="Calibri" panose="020F0502020204030204" pitchFamily="34" charset="0"/>
              </a:rPr>
              <a:t>输入文本</a:t>
            </a:r>
            <a:endParaRPr lang="en-US" altLang="ko-KR" sz="1400" dirty="0">
              <a:solidFill>
                <a:srgbClr val="E0B07E"/>
              </a:solidFill>
              <a:latin typeface="Calibri" panose="020F050202020403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and videos you can use anywhere. All images and videos on Pixabay</a:t>
            </a:r>
          </a:p>
        </p:txBody>
      </p:sp>
      <p:sp>
        <p:nvSpPr>
          <p:cNvPr id="23" name="矩形 22"/>
          <p:cNvSpPr/>
          <p:nvPr/>
        </p:nvSpPr>
        <p:spPr>
          <a:xfrm>
            <a:off x="7352209" y="5285510"/>
            <a:ext cx="157435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E0B07E"/>
                </a:solidFill>
                <a:latin typeface="Calibri" panose="020F0502020204030204" pitchFamily="34" charset="0"/>
              </a:rPr>
              <a:t>输入文本</a:t>
            </a:r>
            <a:endParaRPr lang="en-US" altLang="ko-KR" sz="1400" dirty="0">
              <a:solidFill>
                <a:srgbClr val="E0B07E"/>
              </a:solidFill>
              <a:latin typeface="Calibri" panose="020F0502020204030204" pitchFamily="34" charset="0"/>
            </a:endParaRPr>
          </a:p>
          <a:p>
            <a:pPr algn="ct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below the template input title</a:t>
            </a:r>
          </a:p>
        </p:txBody>
      </p:sp>
    </p:spTree>
    <p:extLst>
      <p:ext uri="{BB962C8B-B14F-4D97-AF65-F5344CB8AC3E}">
        <p14:creationId xmlns:p14="http://schemas.microsoft.com/office/powerpoint/2010/main" val="24701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0" name="차트 37"/>
          <p:cNvGraphicFramePr/>
          <p:nvPr>
            <p:extLst>
              <p:ext uri="{D42A27DB-BD31-4B8C-83A1-F6EECF244321}">
                <p14:modId xmlns:p14="http://schemas.microsoft.com/office/powerpoint/2010/main" val="1103577477"/>
              </p:ext>
            </p:extLst>
          </p:nvPr>
        </p:nvGraphicFramePr>
        <p:xfrm>
          <a:off x="6234423" y="1478973"/>
          <a:ext cx="4085968" cy="3422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차트 21"/>
          <p:cNvGraphicFramePr/>
          <p:nvPr>
            <p:extLst>
              <p:ext uri="{D42A27DB-BD31-4B8C-83A1-F6EECF244321}">
                <p14:modId xmlns:p14="http://schemas.microsoft.com/office/powerpoint/2010/main" val="3229898272"/>
              </p:ext>
            </p:extLst>
          </p:nvPr>
        </p:nvGraphicFramePr>
        <p:xfrm>
          <a:off x="1871609" y="1478973"/>
          <a:ext cx="4085968" cy="3422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2" name="Group 27"/>
          <p:cNvGrpSpPr/>
          <p:nvPr/>
        </p:nvGrpSpPr>
        <p:grpSpPr>
          <a:xfrm>
            <a:off x="6296068" y="5018637"/>
            <a:ext cx="3962678" cy="1050613"/>
            <a:chOff x="6188190" y="5070513"/>
            <a:chExt cx="3962678" cy="1050613"/>
          </a:xfrm>
        </p:grpSpPr>
        <p:grpSp>
          <p:nvGrpSpPr>
            <p:cNvPr id="23" name="Group 23"/>
            <p:cNvGrpSpPr/>
            <p:nvPr/>
          </p:nvGrpSpPr>
          <p:grpSpPr>
            <a:xfrm>
              <a:off x="6188190" y="5070513"/>
              <a:ext cx="3962678" cy="345207"/>
              <a:chOff x="6217586" y="5070513"/>
              <a:chExt cx="3962678" cy="345207"/>
            </a:xfrm>
          </p:grpSpPr>
          <p:sp>
            <p:nvSpPr>
              <p:cNvPr id="26" name="직사각형 9"/>
              <p:cNvSpPr/>
              <p:nvPr/>
            </p:nvSpPr>
            <p:spPr>
              <a:xfrm>
                <a:off x="6217586" y="5070513"/>
                <a:ext cx="3962678" cy="345207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27" name="Group 20"/>
              <p:cNvGrpSpPr/>
              <p:nvPr/>
            </p:nvGrpSpPr>
            <p:grpSpPr>
              <a:xfrm>
                <a:off x="6440939" y="5192335"/>
                <a:ext cx="3515971" cy="101563"/>
                <a:chOff x="2293125" y="5192335"/>
                <a:chExt cx="3515971" cy="101563"/>
              </a:xfrm>
            </p:grpSpPr>
            <p:sp>
              <p:nvSpPr>
                <p:cNvPr id="28" name="Oval 21"/>
                <p:cNvSpPr/>
                <p:nvPr/>
              </p:nvSpPr>
              <p:spPr>
                <a:xfrm>
                  <a:off x="2293125" y="5192335"/>
                  <a:ext cx="101563" cy="101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9" name="Oval 22"/>
                <p:cNvSpPr/>
                <p:nvPr/>
              </p:nvSpPr>
              <p:spPr>
                <a:xfrm>
                  <a:off x="5707533" y="5192335"/>
                  <a:ext cx="101563" cy="101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4" name="Rectangle 3"/>
            <p:cNvSpPr txBox="1">
              <a:spLocks noChangeArrowheads="1"/>
            </p:cNvSpPr>
            <p:nvPr/>
          </p:nvSpPr>
          <p:spPr bwMode="auto">
            <a:xfrm>
              <a:off x="6608196" y="5520962"/>
              <a:ext cx="3412374" cy="60016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sz="1300" dirty="0" err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Powerpoint</a:t>
              </a:r>
              <a:r>
                <a:rPr sz="13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offers word processing, outlining, drawing, graphing, and presentation management tools- all designed to be easy to use and learn</a:t>
              </a: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6704538" y="5108942"/>
              <a:ext cx="2929981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Top quality design</a:t>
              </a:r>
            </a:p>
          </p:txBody>
        </p:sp>
      </p:grpSp>
      <p:grpSp>
        <p:nvGrpSpPr>
          <p:cNvPr id="30" name="Group 26"/>
          <p:cNvGrpSpPr/>
          <p:nvPr/>
        </p:nvGrpSpPr>
        <p:grpSpPr>
          <a:xfrm>
            <a:off x="1933254" y="5018637"/>
            <a:ext cx="3962678" cy="1050613"/>
            <a:chOff x="2041133" y="5070513"/>
            <a:chExt cx="3962678" cy="1050613"/>
          </a:xfrm>
        </p:grpSpPr>
        <p:grpSp>
          <p:nvGrpSpPr>
            <p:cNvPr id="31" name="Group 24"/>
            <p:cNvGrpSpPr/>
            <p:nvPr/>
          </p:nvGrpSpPr>
          <p:grpSpPr>
            <a:xfrm>
              <a:off x="2041133" y="5070513"/>
              <a:ext cx="3962678" cy="345207"/>
              <a:chOff x="2070529" y="5070513"/>
              <a:chExt cx="3962678" cy="345207"/>
            </a:xfrm>
          </p:grpSpPr>
          <p:sp>
            <p:nvSpPr>
              <p:cNvPr id="34" name="직사각형 15"/>
              <p:cNvSpPr/>
              <p:nvPr/>
            </p:nvSpPr>
            <p:spPr>
              <a:xfrm>
                <a:off x="2070529" y="5070513"/>
                <a:ext cx="3962678" cy="345207"/>
              </a:xfrm>
              <a:prstGeom prst="rect">
                <a:avLst/>
              </a:prstGeom>
              <a:solidFill>
                <a:srgbClr val="E0B07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35" name="Group 19"/>
              <p:cNvGrpSpPr/>
              <p:nvPr/>
            </p:nvGrpSpPr>
            <p:grpSpPr>
              <a:xfrm>
                <a:off x="2293882" y="5192335"/>
                <a:ext cx="3515971" cy="101563"/>
                <a:chOff x="2293125" y="5192335"/>
                <a:chExt cx="3515971" cy="101563"/>
              </a:xfrm>
            </p:grpSpPr>
            <p:sp>
              <p:nvSpPr>
                <p:cNvPr id="36" name="Oval 17"/>
                <p:cNvSpPr/>
                <p:nvPr/>
              </p:nvSpPr>
              <p:spPr>
                <a:xfrm>
                  <a:off x="2293125" y="5192335"/>
                  <a:ext cx="101563" cy="101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7" name="Oval 18"/>
                <p:cNvSpPr/>
                <p:nvPr/>
              </p:nvSpPr>
              <p:spPr>
                <a:xfrm>
                  <a:off x="5707533" y="5192335"/>
                  <a:ext cx="101563" cy="1015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2461139" y="5520962"/>
              <a:ext cx="3412374" cy="60016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panose="020B0604020202020204" pitchFamily="34" charset="0"/>
                <a:buNone/>
                <a:defRPr lang="en-US" altLang="ko-KR" sz="2000" dirty="0" smtClean="0">
                  <a:latin typeface="Microsoft Sans Serif" panose="020B0604020202020204" pitchFamily="34" charset="0"/>
                  <a:ea typeface="+mj-ea"/>
                  <a:cs typeface="Microsoft Sans Serif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latin typeface="+mn-lt"/>
                  <a:ea typeface="+mn-ea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latin typeface="+mn-lt"/>
                  <a:ea typeface="+mn-ea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latin typeface="+mn-lt"/>
                  <a:ea typeface="+mn-ea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latin typeface="+mn-lt"/>
                  <a:ea typeface="+mn-ea"/>
                </a:defRPr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latin typeface="+mn-lt"/>
                  <a:ea typeface="+mn-ea"/>
                </a:defRPr>
              </a:lvl9pPr>
            </a:lstStyle>
            <a:p>
              <a:pPr marL="0" indent="0">
                <a:defRPr/>
              </a:pPr>
              <a:r>
                <a:rPr sz="1300" dirty="0" err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Powerpoint</a:t>
              </a:r>
              <a:r>
                <a:rPr sz="1300" dirty="0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offers word processing, outlining, drawing, graphing, and presentation management tools- all designed to be easy to use and learn</a:t>
              </a:r>
            </a:p>
          </p:txBody>
        </p:sp>
        <p:sp>
          <p:nvSpPr>
            <p:cNvPr id="33" name="speed"/>
            <p:cNvSpPr txBox="1">
              <a:spLocks noChangeArrowheads="1"/>
            </p:cNvSpPr>
            <p:nvPr/>
          </p:nvSpPr>
          <p:spPr bwMode="auto">
            <a:xfrm>
              <a:off x="2534562" y="5108942"/>
              <a:ext cx="2975818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000" b="1">
                  <a:solidFill>
                    <a:schemeClr val="bg1">
                      <a:lumMod val="75000"/>
                    </a:schemeClr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Contemporary Colors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39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40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8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1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8230461" y="2006513"/>
            <a:ext cx="323557" cy="3502856"/>
          </a:xfrm>
          <a:prstGeom prst="rect">
            <a:avLst/>
          </a:prstGeom>
          <a:solidFill>
            <a:srgbClr val="E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554018" y="3286673"/>
            <a:ext cx="323557" cy="222269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877575" y="4116667"/>
            <a:ext cx="323557" cy="13927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791975" y="3863449"/>
            <a:ext cx="323557" cy="1645920"/>
          </a:xfrm>
          <a:prstGeom prst="rect">
            <a:avLst/>
          </a:prstGeom>
          <a:solidFill>
            <a:srgbClr val="E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115532" y="2301935"/>
            <a:ext cx="323557" cy="32074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439089" y="3117861"/>
            <a:ext cx="323557" cy="23915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7542102" y="5509369"/>
            <a:ext cx="35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7839975" y="1528212"/>
            <a:ext cx="0" cy="39811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8230461" y="5537079"/>
            <a:ext cx="97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41211" y="5537079"/>
            <a:ext cx="97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7667754" y="5213522"/>
            <a:ext cx="1722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7667754" y="4419571"/>
            <a:ext cx="1722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7667754" y="3625623"/>
            <a:ext cx="1722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7667754" y="2831675"/>
            <a:ext cx="1722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7667754" y="2037727"/>
            <a:ext cx="1722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7550315" y="1640753"/>
            <a:ext cx="28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7550315" y="4816545"/>
            <a:ext cx="28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550315" y="4022597"/>
            <a:ext cx="28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7550315" y="3228649"/>
            <a:ext cx="28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7550315" y="2434701"/>
            <a:ext cx="288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959471" y="1471476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959471" y="1858152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959471" y="2244828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959471" y="2631504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959471" y="3018180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959471" y="3404856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959471" y="3791532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959471" y="4178208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959471" y="4564884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59471" y="5338240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59471" y="4951560"/>
            <a:ext cx="66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831314" y="2029829"/>
            <a:ext cx="308215" cy="308215"/>
          </a:xfrm>
          <a:prstGeom prst="ellipse">
            <a:avLst/>
          </a:prstGeom>
          <a:solidFill>
            <a:srgbClr val="E0B07E"/>
          </a:solidFill>
          <a:ln w="571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311750" y="1898579"/>
            <a:ext cx="55857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点击输入文本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DESCRIPTION SENTENTS ABOUT THIS PART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831314" y="3502635"/>
            <a:ext cx="308215" cy="308215"/>
          </a:xfrm>
          <a:prstGeom prst="ellipse">
            <a:avLst/>
          </a:prstGeom>
          <a:solidFill>
            <a:srgbClr val="595959"/>
          </a:solidFill>
          <a:ln w="571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31314" y="4849201"/>
            <a:ext cx="308215" cy="308215"/>
          </a:xfrm>
          <a:prstGeom prst="ellipse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311749" y="3310493"/>
            <a:ext cx="55857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点击输入文本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DESCRIPTION SENTENTS ABOUT THIS PART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311749" y="4626149"/>
            <a:ext cx="558572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点击输入文本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DESCRIPTION SENTENTS ABOUT THIS PART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06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7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5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75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25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6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9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0" grpId="0"/>
      <p:bldP spid="4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 animBg="1"/>
      <p:bldP spid="64" grpId="0"/>
      <p:bldP spid="65" grpId="0" animBg="1"/>
      <p:bldP spid="67" grpId="0" animBg="1"/>
      <p:bldP spid="69" grpId="0"/>
      <p:bldP spid="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40" y="1813559"/>
            <a:ext cx="6969760" cy="46465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任意多边形: 形状 7"/>
          <p:cNvSpPr/>
          <p:nvPr/>
        </p:nvSpPr>
        <p:spPr>
          <a:xfrm rot="16200000">
            <a:off x="1489630" y="1193447"/>
            <a:ext cx="3289459" cy="6268719"/>
          </a:xfrm>
          <a:custGeom>
            <a:avLst/>
            <a:gdLst>
              <a:gd name="connsiteX0" fmla="*/ 3119121 w 3119121"/>
              <a:gd name="connsiteY0" fmla="*/ 0 h 8890001"/>
              <a:gd name="connsiteX1" fmla="*/ 3119120 w 3119121"/>
              <a:gd name="connsiteY1" fmla="*/ 8890001 h 8890001"/>
              <a:gd name="connsiteX2" fmla="*/ 2605512 w 3119121"/>
              <a:gd name="connsiteY2" fmla="*/ 8890001 h 8890001"/>
              <a:gd name="connsiteX3" fmla="*/ 2445757 w 3119121"/>
              <a:gd name="connsiteY3" fmla="*/ 8614558 h 8890001"/>
              <a:gd name="connsiteX4" fmla="*/ 2286000 w 3119121"/>
              <a:gd name="connsiteY4" fmla="*/ 8890001 h 8890001"/>
              <a:gd name="connsiteX5" fmla="*/ 0 w 3119121"/>
              <a:gd name="connsiteY5" fmla="*/ 8890000 h 8890001"/>
              <a:gd name="connsiteX6" fmla="*/ 1 w 3119121"/>
              <a:gd name="connsiteY6" fmla="*/ 0 h 8890001"/>
              <a:gd name="connsiteX7" fmla="*/ 3119121 w 3119121"/>
              <a:gd name="connsiteY7" fmla="*/ 0 h 889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121" h="8890001">
                <a:moveTo>
                  <a:pt x="3119121" y="0"/>
                </a:moveTo>
                <a:lnTo>
                  <a:pt x="3119120" y="8890001"/>
                </a:lnTo>
                <a:lnTo>
                  <a:pt x="2605512" y="8890001"/>
                </a:lnTo>
                <a:lnTo>
                  <a:pt x="2445757" y="8614558"/>
                </a:lnTo>
                <a:lnTo>
                  <a:pt x="2286000" y="8890001"/>
                </a:lnTo>
                <a:lnTo>
                  <a:pt x="0" y="8890000"/>
                </a:lnTo>
                <a:lnTo>
                  <a:pt x="1" y="0"/>
                </a:lnTo>
                <a:lnTo>
                  <a:pt x="3119121" y="0"/>
                </a:lnTo>
                <a:close/>
              </a:path>
            </a:pathLst>
          </a:custGeom>
          <a:solidFill>
            <a:srgbClr val="2B2D2C">
              <a:alpha val="7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1236" y="290051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E0B07E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文本标题</a:t>
            </a:r>
            <a:endParaRPr lang="zh-CN" altLang="en-US" sz="3600" dirty="0">
              <a:solidFill>
                <a:srgbClr val="E0B07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1236" y="3604846"/>
            <a:ext cx="54418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a web designer, I am always looking for awesome photos to include in my designs and mockups. I hate buying stock photos just to use them once. 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4608" y="4588360"/>
            <a:ext cx="630108" cy="630108"/>
            <a:chOff x="2783632" y="2348880"/>
            <a:chExt cx="936104" cy="936104"/>
          </a:xfrm>
        </p:grpSpPr>
        <p:sp>
          <p:nvSpPr>
            <p:cNvPr id="9" name="椭圆 8"/>
            <p:cNvSpPr/>
            <p:nvPr/>
          </p:nvSpPr>
          <p:spPr>
            <a:xfrm>
              <a:off x="2783632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050" y="2432298"/>
              <a:ext cx="769268" cy="769268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2259372" y="4602401"/>
            <a:ext cx="630108" cy="630108"/>
            <a:chOff x="5785148" y="2348880"/>
            <a:chExt cx="936104" cy="936104"/>
          </a:xfrm>
        </p:grpSpPr>
        <p:sp>
          <p:nvSpPr>
            <p:cNvPr id="12" name="椭圆 11"/>
            <p:cNvSpPr/>
            <p:nvPr/>
          </p:nvSpPr>
          <p:spPr>
            <a:xfrm>
              <a:off x="5785148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984" y="2494670"/>
              <a:ext cx="623478" cy="623478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3925108" y="4588359"/>
            <a:ext cx="630108" cy="630108"/>
            <a:chOff x="8786664" y="2348880"/>
            <a:chExt cx="936104" cy="936104"/>
          </a:xfrm>
        </p:grpSpPr>
        <p:sp>
          <p:nvSpPr>
            <p:cNvPr id="15" name="椭圆 14"/>
            <p:cNvSpPr/>
            <p:nvPr/>
          </p:nvSpPr>
          <p:spPr>
            <a:xfrm>
              <a:off x="8786664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090" y="2492896"/>
              <a:ext cx="625252" cy="625252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377554" y="5274618"/>
            <a:ext cx="1110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template</a:t>
            </a:r>
            <a:endParaRPr lang="en-US" altLang="zh-CN" sz="12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zh-CN" altLang="en-US" sz="12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input title</a:t>
            </a:r>
          </a:p>
        </p:txBody>
      </p:sp>
      <p:sp>
        <p:nvSpPr>
          <p:cNvPr id="18" name="矩形 17"/>
          <p:cNvSpPr/>
          <p:nvPr/>
        </p:nvSpPr>
        <p:spPr>
          <a:xfrm>
            <a:off x="2026266" y="5274618"/>
            <a:ext cx="1110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template</a:t>
            </a:r>
            <a:endParaRPr lang="en-US" altLang="zh-CN" sz="12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zh-CN" altLang="en-US" sz="12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input title</a:t>
            </a:r>
          </a:p>
        </p:txBody>
      </p:sp>
      <p:sp>
        <p:nvSpPr>
          <p:cNvPr id="19" name="矩形 18"/>
          <p:cNvSpPr/>
          <p:nvPr/>
        </p:nvSpPr>
        <p:spPr>
          <a:xfrm>
            <a:off x="3674978" y="5274618"/>
            <a:ext cx="1110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template</a:t>
            </a:r>
            <a:endParaRPr lang="en-US" altLang="zh-CN" sz="1200" dirty="0">
              <a:solidFill>
                <a:srgbClr val="E0B07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zh-CN" altLang="en-US" sz="12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input title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21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22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696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98584" y="184815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E0B07E"/>
                </a:solidFill>
              </a:rPr>
              <a:t>CONTENTS</a:t>
            </a:r>
            <a:endParaRPr lang="zh-CN" altLang="en-US" sz="3200" dirty="0">
              <a:solidFill>
                <a:srgbClr val="E0B07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9811" y="2178995"/>
            <a:ext cx="642025" cy="6420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+mn-ea"/>
              </a:rPr>
              <a:t>01</a:t>
            </a:r>
            <a:endParaRPr lang="zh-CN" altLang="en-US" sz="28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72003" y="2178995"/>
            <a:ext cx="642025" cy="642025"/>
          </a:xfrm>
          <a:prstGeom prst="rect">
            <a:avLst/>
          </a:prstGeom>
          <a:solidFill>
            <a:srgbClr val="E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+mn-ea"/>
              </a:rPr>
              <a:t>02</a:t>
            </a:r>
            <a:endParaRPr lang="zh-CN" altLang="en-US" sz="2800" dirty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49811" y="4319080"/>
            <a:ext cx="642025" cy="642025"/>
          </a:xfrm>
          <a:prstGeom prst="rect">
            <a:avLst/>
          </a:prstGeom>
          <a:solidFill>
            <a:srgbClr val="E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+mn-ea"/>
              </a:rPr>
              <a:t>03</a:t>
            </a:r>
            <a:endParaRPr lang="zh-CN" altLang="en-US" sz="28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72003" y="4319080"/>
            <a:ext cx="642025" cy="6420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+mn-ea"/>
              </a:rPr>
              <a:t>04</a:t>
            </a:r>
            <a:endParaRPr lang="zh-CN" altLang="en-US" sz="2800" dirty="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39450" y="2578866"/>
            <a:ext cx="3227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Nirmala UI Semilight" panose="020B0402040204020203" pitchFamily="34" charset="0"/>
                <a:ea typeface="微软雅黑" panose="020B0503020204020204" pitchFamily="34" charset="-122"/>
                <a:cs typeface="Nirmala UI Semilight" panose="020B04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bg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blue below the template input title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939450" y="2135622"/>
            <a:ext cx="205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输入你的标题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939450" y="4762150"/>
            <a:ext cx="3227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ea typeface="微软雅黑" panose="020B0503020204020204" pitchFamily="34" charset="-122"/>
                <a:cs typeface="Nirmala UI Semilight" panose="020B04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blue below the template input title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39450" y="4318906"/>
            <a:ext cx="2671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0B07E"/>
                </a:solidFill>
                <a:latin typeface="+mn-ea"/>
                <a:cs typeface="Segoe UI" panose="020B0502040204020203" pitchFamily="34" charset="0"/>
              </a:rPr>
              <a:t>输入你的标题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82971" y="4762150"/>
            <a:ext cx="3227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Nirmala UI Semilight" panose="020B0402040204020203" pitchFamily="34" charset="0"/>
                <a:ea typeface="微软雅黑" panose="020B0503020204020204" pitchFamily="34" charset="-122"/>
                <a:cs typeface="Nirmala UI Semilight" panose="020B04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bg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blue below the template input title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82971" y="4318906"/>
            <a:ext cx="271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输入你的标题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82971" y="2578866"/>
            <a:ext cx="3227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ea typeface="微软雅黑" panose="020B0503020204020204" pitchFamily="34" charset="-122"/>
                <a:cs typeface="Nirmala UI Semilight" panose="020B04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blue below the template input title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82971" y="2135622"/>
            <a:ext cx="238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E0B07E"/>
                </a:solidFill>
                <a:latin typeface="+mn-ea"/>
                <a:cs typeface="Segoe UI" panose="020B0502040204020203" pitchFamily="34" charset="0"/>
              </a:rPr>
              <a:t>输入你的标题</a:t>
            </a: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3994718" y="824314"/>
            <a:ext cx="4202565" cy="0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232524"/>
                </a:gs>
                <a:gs pos="99000">
                  <a:srgbClr val="2C2C2C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4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原创设计师QQ69613753    _1"/>
          <p:cNvSpPr txBox="1"/>
          <p:nvPr/>
        </p:nvSpPr>
        <p:spPr>
          <a:xfrm>
            <a:off x="3114422" y="4691052"/>
            <a:ext cx="596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r>
              <a:rPr lang="en-US" altLang="zh-CN" sz="2800" spc="-150" dirty="0"/>
              <a:t>ADD YOUR LONG TITLE HERE</a:t>
            </a:r>
            <a:r>
              <a:rPr lang="zh-CN" altLang="en-US" sz="2800" spc="-150" dirty="0"/>
              <a:t>　　　　　</a:t>
            </a:r>
          </a:p>
        </p:txBody>
      </p:sp>
      <p:grpSp>
        <p:nvGrpSpPr>
          <p:cNvPr id="6" name="原创设计师QQ69613753    _3"/>
          <p:cNvGrpSpPr/>
          <p:nvPr/>
        </p:nvGrpSpPr>
        <p:grpSpPr>
          <a:xfrm>
            <a:off x="4139128" y="3843922"/>
            <a:ext cx="3913744" cy="830997"/>
            <a:chOff x="4274562" y="3481972"/>
            <a:chExt cx="3913744" cy="830997"/>
          </a:xfrm>
        </p:grpSpPr>
        <p:sp>
          <p:nvSpPr>
            <p:cNvPr id="7" name="文本框 6"/>
            <p:cNvSpPr txBox="1"/>
            <p:nvPr/>
          </p:nvSpPr>
          <p:spPr>
            <a:xfrm>
              <a:off x="4274562" y="3481972"/>
              <a:ext cx="19727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E0B07E"/>
                  </a:solidFill>
                  <a:latin typeface="+mj-ea"/>
                  <a:ea typeface="+mj-ea"/>
                </a:rPr>
                <a:t>文本</a:t>
              </a:r>
              <a:endParaRPr lang="en-US" altLang="zh-CN" sz="4800" dirty="0">
                <a:solidFill>
                  <a:srgbClr val="E0B07E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05247" y="3481972"/>
              <a:ext cx="2183059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E0B07E"/>
                  </a:solidFill>
                  <a:latin typeface="+mj-ea"/>
                  <a:ea typeface="+mj-ea"/>
                </a:rPr>
                <a:t>标题</a:t>
              </a:r>
              <a:endParaRPr lang="en-US" altLang="zh-CN" sz="4800" dirty="0">
                <a:solidFill>
                  <a:srgbClr val="E0B07E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9" name="原创设计师QQ69613753    _4"/>
          <p:cNvCxnSpPr/>
          <p:nvPr/>
        </p:nvCxnSpPr>
        <p:spPr>
          <a:xfrm flipH="1">
            <a:off x="3597402" y="4625018"/>
            <a:ext cx="4997197" cy="0"/>
          </a:xfrm>
          <a:prstGeom prst="line">
            <a:avLst/>
          </a:prstGeom>
          <a:gradFill>
            <a:gsLst>
              <a:gs pos="100000">
                <a:schemeClr val="bg1">
                  <a:alpha val="13000"/>
                </a:schemeClr>
              </a:gs>
              <a:gs pos="0">
                <a:schemeClr val="bg1">
                  <a:alpha val="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4346315" y="1549492"/>
            <a:ext cx="34993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090D0E"/>
                    </a:gs>
                    <a:gs pos="99000">
                      <a:srgbClr val="212226"/>
                    </a:gs>
                  </a:gsLst>
                  <a:path path="circle">
                    <a:fillToRect l="100000" t="100000"/>
                  </a:path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" panose="020B0502040204020203" pitchFamily="34" charset="0"/>
              </a:rPr>
              <a:t>04</a:t>
            </a:r>
            <a:endParaRPr lang="zh-CN" altLang="en-US" sz="16600" dirty="0">
              <a:gradFill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090D0E"/>
                  </a:gs>
                  <a:gs pos="99000">
                    <a:srgbClr val="212226"/>
                  </a:gs>
                </a:gsLst>
                <a:path path="circle">
                  <a:fillToRect l="100000" t="100000"/>
                </a:path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11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4914900" y="4000500"/>
            <a:ext cx="2260600" cy="0"/>
          </a:xfrm>
          <a:custGeom>
            <a:avLst/>
            <a:gdLst>
              <a:gd name="connsiteX0" fmla="*/ 0 w 1695450"/>
              <a:gd name="connsiteY0" fmla="*/ 0 h 0"/>
              <a:gd name="connsiteX1" fmla="*/ 1695450 w 16954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5450">
                <a:moveTo>
                  <a:pt x="0" y="0"/>
                </a:moveTo>
                <a:lnTo>
                  <a:pt x="1695450" y="0"/>
                </a:lnTo>
              </a:path>
            </a:pathLst>
          </a:cu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032500" y="2946400"/>
            <a:ext cx="0" cy="2133600"/>
          </a:xfrm>
          <a:custGeom>
            <a:avLst/>
            <a:gdLst>
              <a:gd name="connsiteX0" fmla="*/ 0 w 0"/>
              <a:gd name="connsiteY0" fmla="*/ 0 h 1600200"/>
              <a:gd name="connsiteX1" fmla="*/ 0 w 0"/>
              <a:gd name="connsiteY1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00200">
                <a:moveTo>
                  <a:pt x="0" y="0"/>
                </a:moveTo>
                <a:lnTo>
                  <a:pt x="0" y="1600200"/>
                </a:lnTo>
              </a:path>
            </a:pathLst>
          </a:custGeom>
          <a:noFill/>
          <a:ln w="95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680749" y="1795500"/>
            <a:ext cx="3401795" cy="654417"/>
            <a:chOff x="1964947" y="597930"/>
            <a:chExt cx="2551346" cy="490812"/>
          </a:xfrm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grpSpPr>
        <p:sp>
          <p:nvSpPr>
            <p:cNvPr id="7" name="文本框 6"/>
            <p:cNvSpPr txBox="1"/>
            <p:nvPr/>
          </p:nvSpPr>
          <p:spPr bwMode="auto">
            <a:xfrm>
              <a:off x="1964947" y="788660"/>
              <a:ext cx="2551346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</a:rPr>
                <a:t>This is a sample text. Insert your desired text here. Again. This is a dummy text. Enter your own text here.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" name="文本框 24"/>
            <p:cNvSpPr txBox="1">
              <a:spLocks noChangeArrowheads="1"/>
            </p:cNvSpPr>
            <p:nvPr/>
          </p:nvSpPr>
          <p:spPr bwMode="auto">
            <a:xfrm>
              <a:off x="1969162" y="597930"/>
              <a:ext cx="1456289" cy="21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输入你的标题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80749" y="5417720"/>
            <a:ext cx="3401795" cy="654417"/>
            <a:chOff x="1964947" y="597930"/>
            <a:chExt cx="2551346" cy="490812"/>
          </a:xfrm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grpSpPr>
        <p:sp>
          <p:nvSpPr>
            <p:cNvPr id="10" name="文本框 9"/>
            <p:cNvSpPr txBox="1"/>
            <p:nvPr/>
          </p:nvSpPr>
          <p:spPr bwMode="auto">
            <a:xfrm>
              <a:off x="1964947" y="788660"/>
              <a:ext cx="2551346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</a:rPr>
                <a:t>This is a sample text. Insert your desired text here. Again. This is a dummy text. Enter your own text here.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1" name="文本框 24"/>
            <p:cNvSpPr txBox="1">
              <a:spLocks noChangeArrowheads="1"/>
            </p:cNvSpPr>
            <p:nvPr/>
          </p:nvSpPr>
          <p:spPr bwMode="auto">
            <a:xfrm>
              <a:off x="1969162" y="597930"/>
              <a:ext cx="1456289" cy="21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输入你的标题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30953" y="3568313"/>
            <a:ext cx="2139529" cy="808305"/>
            <a:chOff x="1964947" y="597930"/>
            <a:chExt cx="1604647" cy="606229"/>
          </a:xfrm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grpSpPr>
        <p:sp>
          <p:nvSpPr>
            <p:cNvPr id="13" name="文本框 12"/>
            <p:cNvSpPr txBox="1"/>
            <p:nvPr/>
          </p:nvSpPr>
          <p:spPr bwMode="auto">
            <a:xfrm>
              <a:off x="1964947" y="788660"/>
              <a:ext cx="1604647" cy="415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</a:rPr>
                <a:t>This is a sample text. Insert your desired text here. Again. This is a dummy text. Enter your own text here.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" name="文本框 24"/>
            <p:cNvSpPr txBox="1">
              <a:spLocks noChangeArrowheads="1"/>
            </p:cNvSpPr>
            <p:nvPr/>
          </p:nvSpPr>
          <p:spPr bwMode="auto">
            <a:xfrm>
              <a:off x="1969162" y="597930"/>
              <a:ext cx="1456289" cy="21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输入你的标题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32309" y="3568313"/>
            <a:ext cx="2226739" cy="808305"/>
            <a:chOff x="1964947" y="597930"/>
            <a:chExt cx="1670054" cy="606229"/>
          </a:xfrm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grpSpPr>
        <p:sp>
          <p:nvSpPr>
            <p:cNvPr id="16" name="文本框 15"/>
            <p:cNvSpPr txBox="1"/>
            <p:nvPr/>
          </p:nvSpPr>
          <p:spPr bwMode="auto">
            <a:xfrm>
              <a:off x="1964947" y="788660"/>
              <a:ext cx="1604647" cy="415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r" defTabSz="1219170">
                <a:defRPr/>
              </a:pP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</a:rPr>
                <a:t>This is a sample text. Insert your desired text here. Again. This is a dummy text. Enter your own text here.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7" name="文本框 24"/>
            <p:cNvSpPr txBox="1">
              <a:spLocks noChangeArrowheads="1"/>
            </p:cNvSpPr>
            <p:nvPr/>
          </p:nvSpPr>
          <p:spPr bwMode="auto">
            <a:xfrm>
              <a:off x="2178712" y="597930"/>
              <a:ext cx="1456289" cy="21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输入你的标题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363528" y="3506723"/>
            <a:ext cx="976379" cy="976379"/>
            <a:chOff x="5465495" y="2410966"/>
            <a:chExt cx="732284" cy="732284"/>
          </a:xfrm>
          <a:effectLst>
            <a:outerShdw blurRad="368300" dist="520700" dir="8340000" algn="ctr" rotWithShape="0">
              <a:srgbClr val="000000">
                <a:alpha val="59000"/>
              </a:srgb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5465495" y="2410966"/>
              <a:ext cx="732284" cy="732284"/>
            </a:xfrm>
            <a:prstGeom prst="ellipse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5733634" y="2603501"/>
              <a:ext cx="213558" cy="301624"/>
            </a:xfrm>
            <a:custGeom>
              <a:avLst/>
              <a:gdLst>
                <a:gd name="T0" fmla="*/ 80 w 161"/>
                <a:gd name="T1" fmla="*/ 229 h 229"/>
                <a:gd name="T2" fmla="*/ 0 w 161"/>
                <a:gd name="T3" fmla="*/ 194 h 229"/>
                <a:gd name="T4" fmla="*/ 53 w 161"/>
                <a:gd name="T5" fmla="*/ 161 h 229"/>
                <a:gd name="T6" fmla="*/ 55 w 161"/>
                <a:gd name="T7" fmla="*/ 161 h 229"/>
                <a:gd name="T8" fmla="*/ 19 w 161"/>
                <a:gd name="T9" fmla="*/ 104 h 229"/>
                <a:gd name="T10" fmla="*/ 16 w 161"/>
                <a:gd name="T11" fmla="*/ 97 h 229"/>
                <a:gd name="T12" fmla="*/ 15 w 161"/>
                <a:gd name="T13" fmla="*/ 96 h 229"/>
                <a:gd name="T14" fmla="*/ 15 w 161"/>
                <a:gd name="T15" fmla="*/ 95 h 229"/>
                <a:gd name="T16" fmla="*/ 10 w 161"/>
                <a:gd name="T17" fmla="*/ 70 h 229"/>
                <a:gd name="T18" fmla="*/ 80 w 161"/>
                <a:gd name="T19" fmla="*/ 0 h 229"/>
                <a:gd name="T20" fmla="*/ 150 w 161"/>
                <a:gd name="T21" fmla="*/ 70 h 229"/>
                <a:gd name="T22" fmla="*/ 146 w 161"/>
                <a:gd name="T23" fmla="*/ 95 h 229"/>
                <a:gd name="T24" fmla="*/ 145 w 161"/>
                <a:gd name="T25" fmla="*/ 96 h 229"/>
                <a:gd name="T26" fmla="*/ 145 w 161"/>
                <a:gd name="T27" fmla="*/ 96 h 229"/>
                <a:gd name="T28" fmla="*/ 145 w 161"/>
                <a:gd name="T29" fmla="*/ 97 h 229"/>
                <a:gd name="T30" fmla="*/ 141 w 161"/>
                <a:gd name="T31" fmla="*/ 104 h 229"/>
                <a:gd name="T32" fmla="*/ 80 w 161"/>
                <a:gd name="T33" fmla="*/ 205 h 229"/>
                <a:gd name="T34" fmla="*/ 66 w 161"/>
                <a:gd name="T35" fmla="*/ 182 h 229"/>
                <a:gd name="T36" fmla="*/ 65 w 161"/>
                <a:gd name="T37" fmla="*/ 182 h 229"/>
                <a:gd name="T38" fmla="*/ 23 w 161"/>
                <a:gd name="T39" fmla="*/ 194 h 229"/>
                <a:gd name="T40" fmla="*/ 22 w 161"/>
                <a:gd name="T41" fmla="*/ 194 h 229"/>
                <a:gd name="T42" fmla="*/ 23 w 161"/>
                <a:gd name="T43" fmla="*/ 195 h 229"/>
                <a:gd name="T44" fmla="*/ 79 w 161"/>
                <a:gd name="T45" fmla="*/ 208 h 229"/>
                <a:gd name="T46" fmla="*/ 82 w 161"/>
                <a:gd name="T47" fmla="*/ 208 h 229"/>
                <a:gd name="T48" fmla="*/ 82 w 161"/>
                <a:gd name="T49" fmla="*/ 208 h 229"/>
                <a:gd name="T50" fmla="*/ 138 w 161"/>
                <a:gd name="T51" fmla="*/ 195 h 229"/>
                <a:gd name="T52" fmla="*/ 138 w 161"/>
                <a:gd name="T53" fmla="*/ 194 h 229"/>
                <a:gd name="T54" fmla="*/ 138 w 161"/>
                <a:gd name="T55" fmla="*/ 194 h 229"/>
                <a:gd name="T56" fmla="*/ 108 w 161"/>
                <a:gd name="T57" fmla="*/ 183 h 229"/>
                <a:gd name="T58" fmla="*/ 121 w 161"/>
                <a:gd name="T59" fmla="*/ 164 h 229"/>
                <a:gd name="T60" fmla="*/ 161 w 161"/>
                <a:gd name="T61" fmla="*/ 194 h 229"/>
                <a:gd name="T62" fmla="*/ 80 w 161"/>
                <a:gd name="T63" fmla="*/ 229 h 229"/>
                <a:gd name="T64" fmla="*/ 80 w 161"/>
                <a:gd name="T65" fmla="*/ 32 h 229"/>
                <a:gd name="T66" fmla="*/ 50 w 161"/>
                <a:gd name="T67" fmla="*/ 62 h 229"/>
                <a:gd name="T68" fmla="*/ 80 w 161"/>
                <a:gd name="T69" fmla="*/ 92 h 229"/>
                <a:gd name="T70" fmla="*/ 110 w 161"/>
                <a:gd name="T71" fmla="*/ 62 h 229"/>
                <a:gd name="T72" fmla="*/ 80 w 161"/>
                <a:gd name="T73" fmla="*/ 32 h 229"/>
                <a:gd name="T74" fmla="*/ 80 w 161"/>
                <a:gd name="T75" fmla="*/ 32 h 229"/>
                <a:gd name="T76" fmla="*/ 80 w 161"/>
                <a:gd name="T77" fmla="*/ 3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1" h="229">
                  <a:moveTo>
                    <a:pt x="80" y="229"/>
                  </a:moveTo>
                  <a:cubicBezTo>
                    <a:pt x="40" y="229"/>
                    <a:pt x="0" y="219"/>
                    <a:pt x="0" y="194"/>
                  </a:cubicBezTo>
                  <a:cubicBezTo>
                    <a:pt x="0" y="176"/>
                    <a:pt x="28" y="164"/>
                    <a:pt x="53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18" y="102"/>
                    <a:pt x="17" y="100"/>
                    <a:pt x="16" y="97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2" y="87"/>
                    <a:pt x="10" y="78"/>
                    <a:pt x="10" y="70"/>
                  </a:cubicBezTo>
                  <a:cubicBezTo>
                    <a:pt x="10" y="31"/>
                    <a:pt x="42" y="0"/>
                    <a:pt x="80" y="0"/>
                  </a:cubicBezTo>
                  <a:cubicBezTo>
                    <a:pt x="119" y="0"/>
                    <a:pt x="150" y="31"/>
                    <a:pt x="150" y="70"/>
                  </a:cubicBezTo>
                  <a:cubicBezTo>
                    <a:pt x="150" y="78"/>
                    <a:pt x="149" y="87"/>
                    <a:pt x="146" y="95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4" y="99"/>
                    <a:pt x="143" y="102"/>
                    <a:pt x="141" y="104"/>
                  </a:cubicBezTo>
                  <a:cubicBezTo>
                    <a:pt x="80" y="205"/>
                    <a:pt x="80" y="205"/>
                    <a:pt x="80" y="205"/>
                  </a:cubicBezTo>
                  <a:cubicBezTo>
                    <a:pt x="66" y="182"/>
                    <a:pt x="66" y="182"/>
                    <a:pt x="66" y="182"/>
                  </a:cubicBezTo>
                  <a:cubicBezTo>
                    <a:pt x="65" y="182"/>
                    <a:pt x="65" y="182"/>
                    <a:pt x="65" y="182"/>
                  </a:cubicBezTo>
                  <a:cubicBezTo>
                    <a:pt x="42" y="184"/>
                    <a:pt x="27" y="190"/>
                    <a:pt x="23" y="194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8" y="200"/>
                    <a:pt x="48" y="207"/>
                    <a:pt x="79" y="208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113" y="207"/>
                    <a:pt x="133" y="200"/>
                    <a:pt x="138" y="195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35" y="191"/>
                    <a:pt x="124" y="186"/>
                    <a:pt x="108" y="183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46" y="169"/>
                    <a:pt x="161" y="180"/>
                    <a:pt x="161" y="194"/>
                  </a:cubicBezTo>
                  <a:cubicBezTo>
                    <a:pt x="161" y="219"/>
                    <a:pt x="120" y="229"/>
                    <a:pt x="80" y="229"/>
                  </a:cubicBezTo>
                  <a:close/>
                  <a:moveTo>
                    <a:pt x="80" y="32"/>
                  </a:moveTo>
                  <a:cubicBezTo>
                    <a:pt x="64" y="32"/>
                    <a:pt x="50" y="45"/>
                    <a:pt x="50" y="62"/>
                  </a:cubicBezTo>
                  <a:cubicBezTo>
                    <a:pt x="50" y="78"/>
                    <a:pt x="64" y="92"/>
                    <a:pt x="80" y="92"/>
                  </a:cubicBezTo>
                  <a:cubicBezTo>
                    <a:pt x="97" y="92"/>
                    <a:pt x="110" y="78"/>
                    <a:pt x="110" y="62"/>
                  </a:cubicBezTo>
                  <a:cubicBezTo>
                    <a:pt x="110" y="45"/>
                    <a:pt x="97" y="32"/>
                    <a:pt x="80" y="32"/>
                  </a:cubicBezTo>
                  <a:close/>
                  <a:moveTo>
                    <a:pt x="80" y="32"/>
                  </a:moveTo>
                  <a:cubicBezTo>
                    <a:pt x="80" y="32"/>
                    <a:pt x="80" y="32"/>
                    <a:pt x="80" y="32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533185" y="1703505"/>
            <a:ext cx="976379" cy="976379"/>
            <a:chOff x="4092739" y="1058552"/>
            <a:chExt cx="732284" cy="732284"/>
          </a:xfrm>
          <a:effectLst>
            <a:outerShdw blurRad="368300" dist="520700" dir="8340000" algn="ctr" rotWithShape="0">
              <a:srgbClr val="000000">
                <a:alpha val="59000"/>
              </a:srgbClr>
            </a:outerShdw>
          </a:effectLst>
        </p:grpSpPr>
        <p:sp>
          <p:nvSpPr>
            <p:cNvPr id="22" name="椭圆 21"/>
            <p:cNvSpPr/>
            <p:nvPr/>
          </p:nvSpPr>
          <p:spPr>
            <a:xfrm>
              <a:off x="4092739" y="1058552"/>
              <a:ext cx="732284" cy="732284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4332394" y="1287204"/>
              <a:ext cx="269662" cy="263390"/>
            </a:xfrm>
            <a:custGeom>
              <a:avLst/>
              <a:gdLst>
                <a:gd name="T0" fmla="*/ 138 w 179"/>
                <a:gd name="T1" fmla="*/ 79 h 175"/>
                <a:gd name="T2" fmla="*/ 104 w 179"/>
                <a:gd name="T3" fmla="*/ 152 h 175"/>
                <a:gd name="T4" fmla="*/ 123 w 179"/>
                <a:gd name="T5" fmla="*/ 167 h 175"/>
                <a:gd name="T6" fmla="*/ 131 w 179"/>
                <a:gd name="T7" fmla="*/ 171 h 175"/>
                <a:gd name="T8" fmla="*/ 51 w 179"/>
                <a:gd name="T9" fmla="*/ 175 h 175"/>
                <a:gd name="T10" fmla="*/ 51 w 179"/>
                <a:gd name="T11" fmla="*/ 167 h 175"/>
                <a:gd name="T12" fmla="*/ 74 w 179"/>
                <a:gd name="T13" fmla="*/ 152 h 175"/>
                <a:gd name="T14" fmla="*/ 71 w 179"/>
                <a:gd name="T15" fmla="*/ 116 h 175"/>
                <a:gd name="T16" fmla="*/ 2 w 179"/>
                <a:gd name="T17" fmla="*/ 42 h 175"/>
                <a:gd name="T18" fmla="*/ 29 w 179"/>
                <a:gd name="T19" fmla="*/ 19 h 175"/>
                <a:gd name="T20" fmla="*/ 29 w 179"/>
                <a:gd name="T21" fmla="*/ 5 h 175"/>
                <a:gd name="T22" fmla="*/ 29 w 179"/>
                <a:gd name="T23" fmla="*/ 2 h 175"/>
                <a:gd name="T24" fmla="*/ 32 w 179"/>
                <a:gd name="T25" fmla="*/ 0 h 175"/>
                <a:gd name="T26" fmla="*/ 142 w 179"/>
                <a:gd name="T27" fmla="*/ 0 h 175"/>
                <a:gd name="T28" fmla="*/ 149 w 179"/>
                <a:gd name="T29" fmla="*/ 0 h 175"/>
                <a:gd name="T30" fmla="*/ 150 w 179"/>
                <a:gd name="T31" fmla="*/ 4 h 175"/>
                <a:gd name="T32" fmla="*/ 150 w 179"/>
                <a:gd name="T33" fmla="*/ 15 h 175"/>
                <a:gd name="T34" fmla="*/ 154 w 179"/>
                <a:gd name="T35" fmla="*/ 19 h 175"/>
                <a:gd name="T36" fmla="*/ 74 w 179"/>
                <a:gd name="T37" fmla="*/ 159 h 175"/>
                <a:gd name="T38" fmla="*/ 115 w 179"/>
                <a:gd name="T39" fmla="*/ 167 h 175"/>
                <a:gd name="T40" fmla="*/ 74 w 179"/>
                <a:gd name="T41" fmla="*/ 159 h 175"/>
                <a:gd name="T42" fmla="*/ 82 w 179"/>
                <a:gd name="T43" fmla="*/ 121 h 175"/>
                <a:gd name="T44" fmla="*/ 94 w 179"/>
                <a:gd name="T45" fmla="*/ 152 h 175"/>
                <a:gd name="T46" fmla="*/ 25 w 179"/>
                <a:gd name="T47" fmla="*/ 27 h 175"/>
                <a:gd name="T48" fmla="*/ 15 w 179"/>
                <a:gd name="T49" fmla="*/ 27 h 175"/>
                <a:gd name="T50" fmla="*/ 10 w 179"/>
                <a:gd name="T51" fmla="*/ 36 h 175"/>
                <a:gd name="T52" fmla="*/ 38 w 179"/>
                <a:gd name="T53" fmla="*/ 71 h 175"/>
                <a:gd name="T54" fmla="*/ 25 w 179"/>
                <a:gd name="T55" fmla="*/ 27 h 175"/>
                <a:gd name="T56" fmla="*/ 36 w 179"/>
                <a:gd name="T57" fmla="*/ 8 h 175"/>
                <a:gd name="T58" fmla="*/ 89 w 179"/>
                <a:gd name="T59" fmla="*/ 114 h 175"/>
                <a:gd name="T60" fmla="*/ 142 w 179"/>
                <a:gd name="T61" fmla="*/ 8 h 175"/>
                <a:gd name="T62" fmla="*/ 164 w 179"/>
                <a:gd name="T63" fmla="*/ 27 h 175"/>
                <a:gd name="T64" fmla="*/ 154 w 179"/>
                <a:gd name="T65" fmla="*/ 27 h 175"/>
                <a:gd name="T66" fmla="*/ 141 w 179"/>
                <a:gd name="T67" fmla="*/ 71 h 175"/>
                <a:gd name="T68" fmla="*/ 169 w 179"/>
                <a:gd name="T69" fmla="*/ 36 h 175"/>
                <a:gd name="T70" fmla="*/ 169 w 179"/>
                <a:gd name="T71" fmla="*/ 2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9" h="175">
                  <a:moveTo>
                    <a:pt x="177" y="42"/>
                  </a:moveTo>
                  <a:cubicBezTo>
                    <a:pt x="177" y="65"/>
                    <a:pt x="160" y="77"/>
                    <a:pt x="138" y="79"/>
                  </a:cubicBezTo>
                  <a:cubicBezTo>
                    <a:pt x="130" y="96"/>
                    <a:pt x="120" y="109"/>
                    <a:pt x="108" y="116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14" y="152"/>
                    <a:pt x="121" y="158"/>
                    <a:pt x="123" y="167"/>
                  </a:cubicBezTo>
                  <a:cubicBezTo>
                    <a:pt x="127" y="167"/>
                    <a:pt x="127" y="167"/>
                    <a:pt x="127" y="167"/>
                  </a:cubicBezTo>
                  <a:cubicBezTo>
                    <a:pt x="129" y="167"/>
                    <a:pt x="131" y="169"/>
                    <a:pt x="131" y="171"/>
                  </a:cubicBezTo>
                  <a:cubicBezTo>
                    <a:pt x="131" y="173"/>
                    <a:pt x="129" y="175"/>
                    <a:pt x="127" y="175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49" y="175"/>
                    <a:pt x="48" y="173"/>
                    <a:pt x="48" y="171"/>
                  </a:cubicBezTo>
                  <a:cubicBezTo>
                    <a:pt x="48" y="169"/>
                    <a:pt x="49" y="167"/>
                    <a:pt x="51" y="167"/>
                  </a:cubicBezTo>
                  <a:cubicBezTo>
                    <a:pt x="56" y="167"/>
                    <a:pt x="56" y="167"/>
                    <a:pt x="56" y="167"/>
                  </a:cubicBezTo>
                  <a:cubicBezTo>
                    <a:pt x="57" y="158"/>
                    <a:pt x="65" y="152"/>
                    <a:pt x="74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59" y="109"/>
                    <a:pt x="48" y="96"/>
                    <a:pt x="41" y="79"/>
                  </a:cubicBezTo>
                  <a:cubicBezTo>
                    <a:pt x="19" y="77"/>
                    <a:pt x="2" y="65"/>
                    <a:pt x="2" y="42"/>
                  </a:cubicBezTo>
                  <a:cubicBezTo>
                    <a:pt x="2" y="17"/>
                    <a:pt x="0" y="19"/>
                    <a:pt x="25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8"/>
                    <a:pt x="29" y="16"/>
                    <a:pt x="29" y="15"/>
                  </a:cubicBezTo>
                  <a:cubicBezTo>
                    <a:pt x="29" y="12"/>
                    <a:pt x="29" y="9"/>
                    <a:pt x="29" y="5"/>
                  </a:cubicBezTo>
                  <a:cubicBezTo>
                    <a:pt x="29" y="5"/>
                    <a:pt x="29" y="4"/>
                    <a:pt x="29" y="4"/>
                  </a:cubicBezTo>
                  <a:cubicBezTo>
                    <a:pt x="29" y="3"/>
                    <a:pt x="29" y="2"/>
                    <a:pt x="29" y="2"/>
                  </a:cubicBezTo>
                  <a:cubicBezTo>
                    <a:pt x="29" y="1"/>
                    <a:pt x="29" y="1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1"/>
                    <a:pt x="149" y="1"/>
                    <a:pt x="149" y="2"/>
                  </a:cubicBezTo>
                  <a:cubicBezTo>
                    <a:pt x="150" y="2"/>
                    <a:pt x="150" y="3"/>
                    <a:pt x="150" y="4"/>
                  </a:cubicBezTo>
                  <a:cubicBezTo>
                    <a:pt x="150" y="4"/>
                    <a:pt x="150" y="5"/>
                    <a:pt x="150" y="5"/>
                  </a:cubicBezTo>
                  <a:cubicBezTo>
                    <a:pt x="150" y="9"/>
                    <a:pt x="150" y="12"/>
                    <a:pt x="150" y="15"/>
                  </a:cubicBezTo>
                  <a:cubicBezTo>
                    <a:pt x="150" y="16"/>
                    <a:pt x="150" y="18"/>
                    <a:pt x="150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79" y="19"/>
                    <a:pt x="177" y="17"/>
                    <a:pt x="177" y="42"/>
                  </a:cubicBezTo>
                  <a:close/>
                  <a:moveTo>
                    <a:pt x="74" y="159"/>
                  </a:moveTo>
                  <a:cubicBezTo>
                    <a:pt x="69" y="159"/>
                    <a:pt x="65" y="163"/>
                    <a:pt x="63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4" y="163"/>
                    <a:pt x="109" y="159"/>
                    <a:pt x="105" y="159"/>
                  </a:cubicBezTo>
                  <a:cubicBezTo>
                    <a:pt x="74" y="159"/>
                    <a:pt x="74" y="159"/>
                    <a:pt x="74" y="159"/>
                  </a:cubicBezTo>
                  <a:close/>
                  <a:moveTo>
                    <a:pt x="97" y="121"/>
                  </a:moveTo>
                  <a:cubicBezTo>
                    <a:pt x="82" y="121"/>
                    <a:pt x="82" y="121"/>
                    <a:pt x="82" y="121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94" y="152"/>
                    <a:pt x="94" y="152"/>
                    <a:pt x="94" y="152"/>
                  </a:cubicBezTo>
                  <a:cubicBezTo>
                    <a:pt x="97" y="121"/>
                    <a:pt x="97" y="121"/>
                    <a:pt x="97" y="121"/>
                  </a:cubicBezTo>
                  <a:close/>
                  <a:moveTo>
                    <a:pt x="25" y="27"/>
                  </a:moveTo>
                  <a:cubicBezTo>
                    <a:pt x="23" y="27"/>
                    <a:pt x="21" y="27"/>
                    <a:pt x="19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3" y="27"/>
                    <a:pt x="11" y="27"/>
                    <a:pt x="10" y="27"/>
                  </a:cubicBezTo>
                  <a:cubicBezTo>
                    <a:pt x="10" y="29"/>
                    <a:pt x="10" y="32"/>
                    <a:pt x="10" y="36"/>
                  </a:cubicBezTo>
                  <a:cubicBezTo>
                    <a:pt x="10" y="38"/>
                    <a:pt x="10" y="40"/>
                    <a:pt x="10" y="42"/>
                  </a:cubicBezTo>
                  <a:cubicBezTo>
                    <a:pt x="10" y="59"/>
                    <a:pt x="22" y="69"/>
                    <a:pt x="38" y="71"/>
                  </a:cubicBezTo>
                  <a:cubicBezTo>
                    <a:pt x="33" y="58"/>
                    <a:pt x="30" y="43"/>
                    <a:pt x="29" y="27"/>
                  </a:cubicBezTo>
                  <a:cubicBezTo>
                    <a:pt x="25" y="27"/>
                    <a:pt x="25" y="27"/>
                    <a:pt x="25" y="27"/>
                  </a:cubicBezTo>
                  <a:close/>
                  <a:moveTo>
                    <a:pt x="142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10"/>
                    <a:pt x="36" y="13"/>
                    <a:pt x="36" y="15"/>
                  </a:cubicBezTo>
                  <a:cubicBezTo>
                    <a:pt x="36" y="69"/>
                    <a:pt x="61" y="114"/>
                    <a:pt x="89" y="114"/>
                  </a:cubicBezTo>
                  <a:cubicBezTo>
                    <a:pt x="118" y="114"/>
                    <a:pt x="142" y="69"/>
                    <a:pt x="142" y="15"/>
                  </a:cubicBezTo>
                  <a:cubicBezTo>
                    <a:pt x="142" y="13"/>
                    <a:pt x="142" y="10"/>
                    <a:pt x="142" y="8"/>
                  </a:cubicBezTo>
                  <a:close/>
                  <a:moveTo>
                    <a:pt x="169" y="27"/>
                  </a:moveTo>
                  <a:cubicBezTo>
                    <a:pt x="168" y="27"/>
                    <a:pt x="166" y="27"/>
                    <a:pt x="164" y="27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58" y="27"/>
                    <a:pt x="156" y="27"/>
                    <a:pt x="154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49" y="43"/>
                    <a:pt x="146" y="58"/>
                    <a:pt x="141" y="71"/>
                  </a:cubicBezTo>
                  <a:cubicBezTo>
                    <a:pt x="157" y="69"/>
                    <a:pt x="169" y="59"/>
                    <a:pt x="169" y="42"/>
                  </a:cubicBezTo>
                  <a:cubicBezTo>
                    <a:pt x="169" y="40"/>
                    <a:pt x="169" y="38"/>
                    <a:pt x="169" y="36"/>
                  </a:cubicBezTo>
                  <a:cubicBezTo>
                    <a:pt x="169" y="32"/>
                    <a:pt x="169" y="29"/>
                    <a:pt x="169" y="27"/>
                  </a:cubicBezTo>
                  <a:close/>
                  <a:moveTo>
                    <a:pt x="169" y="27"/>
                  </a:moveTo>
                  <a:cubicBezTo>
                    <a:pt x="169" y="27"/>
                    <a:pt x="169" y="27"/>
                    <a:pt x="169" y="27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77445" y="3506723"/>
            <a:ext cx="976379" cy="976379"/>
            <a:chOff x="2700933" y="2410966"/>
            <a:chExt cx="732284" cy="732284"/>
          </a:xfrm>
          <a:effectLst>
            <a:outerShdw blurRad="368300" dist="520700" dir="8340000" algn="ctr" rotWithShape="0">
              <a:srgbClr val="000000">
                <a:alpha val="59000"/>
              </a:srgbClr>
            </a:outerShdw>
          </a:effectLst>
        </p:grpSpPr>
        <p:sp>
          <p:nvSpPr>
            <p:cNvPr id="25" name="椭圆 24"/>
            <p:cNvSpPr/>
            <p:nvPr/>
          </p:nvSpPr>
          <p:spPr>
            <a:xfrm>
              <a:off x="2700933" y="2410966"/>
              <a:ext cx="732284" cy="732284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2913959" y="2621906"/>
              <a:ext cx="311334" cy="330844"/>
            </a:xfrm>
            <a:custGeom>
              <a:avLst/>
              <a:gdLst>
                <a:gd name="T0" fmla="*/ 699 w 2617"/>
                <a:gd name="T1" fmla="*/ 1600 h 2781"/>
                <a:gd name="T2" fmla="*/ 0 w 2617"/>
                <a:gd name="T3" fmla="*/ 2273 h 2781"/>
                <a:gd name="T4" fmla="*/ 564 w 2617"/>
                <a:gd name="T5" fmla="*/ 2735 h 2781"/>
                <a:gd name="T6" fmla="*/ 1307 w 2617"/>
                <a:gd name="T7" fmla="*/ 1732 h 2781"/>
                <a:gd name="T8" fmla="*/ 1932 w 2617"/>
                <a:gd name="T9" fmla="*/ 1432 h 2781"/>
                <a:gd name="T10" fmla="*/ 1551 w 2617"/>
                <a:gd name="T11" fmla="*/ 1587 h 2781"/>
                <a:gd name="T12" fmla="*/ 1284 w 2617"/>
                <a:gd name="T13" fmla="*/ 1784 h 2781"/>
                <a:gd name="T14" fmla="*/ 2067 w 2617"/>
                <a:gd name="T15" fmla="*/ 2217 h 2781"/>
                <a:gd name="T16" fmla="*/ 1932 w 2617"/>
                <a:gd name="T17" fmla="*/ 1432 h 2781"/>
                <a:gd name="T18" fmla="*/ 1874 w 2617"/>
                <a:gd name="T19" fmla="*/ 1257 h 2781"/>
                <a:gd name="T20" fmla="*/ 1548 w 2617"/>
                <a:gd name="T21" fmla="*/ 1513 h 2781"/>
                <a:gd name="T22" fmla="*/ 1084 w 2617"/>
                <a:gd name="T23" fmla="*/ 1513 h 2781"/>
                <a:gd name="T24" fmla="*/ 756 w 2617"/>
                <a:gd name="T25" fmla="*/ 1257 h 2781"/>
                <a:gd name="T26" fmla="*/ 617 w 2617"/>
                <a:gd name="T27" fmla="*/ 838 h 2781"/>
                <a:gd name="T28" fmla="*/ 756 w 2617"/>
                <a:gd name="T29" fmla="*/ 419 h 2781"/>
                <a:gd name="T30" fmla="*/ 1084 w 2617"/>
                <a:gd name="T31" fmla="*/ 163 h 2781"/>
                <a:gd name="T32" fmla="*/ 1548 w 2617"/>
                <a:gd name="T33" fmla="*/ 163 h 2781"/>
                <a:gd name="T34" fmla="*/ 1874 w 2617"/>
                <a:gd name="T35" fmla="*/ 419 h 2781"/>
                <a:gd name="T36" fmla="*/ 2014 w 2617"/>
                <a:gd name="T37" fmla="*/ 838 h 2781"/>
                <a:gd name="T38" fmla="*/ 2153 w 2617"/>
                <a:gd name="T39" fmla="*/ 1117 h 2781"/>
                <a:gd name="T40" fmla="*/ 1953 w 2617"/>
                <a:gd name="T41" fmla="*/ 1050 h 2781"/>
                <a:gd name="T42" fmla="*/ 1953 w 2617"/>
                <a:gd name="T43" fmla="*/ 625 h 2781"/>
                <a:gd name="T44" fmla="*/ 1741 w 2617"/>
                <a:gd name="T45" fmla="*/ 306 h 2781"/>
                <a:gd name="T46" fmla="*/ 1316 w 2617"/>
                <a:gd name="T47" fmla="*/ 200 h 2781"/>
                <a:gd name="T48" fmla="*/ 892 w 2617"/>
                <a:gd name="T49" fmla="*/ 306 h 2781"/>
                <a:gd name="T50" fmla="*/ 679 w 2617"/>
                <a:gd name="T51" fmla="*/ 620 h 2781"/>
                <a:gd name="T52" fmla="*/ 679 w 2617"/>
                <a:gd name="T53" fmla="*/ 1050 h 2781"/>
                <a:gd name="T54" fmla="*/ 892 w 2617"/>
                <a:gd name="T55" fmla="*/ 1368 h 2781"/>
                <a:gd name="T56" fmla="*/ 1316 w 2617"/>
                <a:gd name="T57" fmla="*/ 1474 h 2781"/>
                <a:gd name="T58" fmla="*/ 1741 w 2617"/>
                <a:gd name="T59" fmla="*/ 1368 h 2781"/>
                <a:gd name="T60" fmla="*/ 1953 w 2617"/>
                <a:gd name="T61" fmla="*/ 1050 h 2781"/>
                <a:gd name="T62" fmla="*/ 1953 w 2617"/>
                <a:gd name="T63" fmla="*/ 1050 h 2781"/>
                <a:gd name="T64" fmla="*/ 1608 w 2617"/>
                <a:gd name="T65" fmla="*/ 1057 h 2781"/>
                <a:gd name="T66" fmla="*/ 1438 w 2617"/>
                <a:gd name="T67" fmla="*/ 1190 h 2781"/>
                <a:gd name="T68" fmla="*/ 1196 w 2617"/>
                <a:gd name="T69" fmla="*/ 1190 h 2781"/>
                <a:gd name="T70" fmla="*/ 1025 w 2617"/>
                <a:gd name="T71" fmla="*/ 1057 h 2781"/>
                <a:gd name="T72" fmla="*/ 952 w 2617"/>
                <a:gd name="T73" fmla="*/ 838 h 2781"/>
                <a:gd name="T74" fmla="*/ 1025 w 2617"/>
                <a:gd name="T75" fmla="*/ 619 h 2781"/>
                <a:gd name="T76" fmla="*/ 1196 w 2617"/>
                <a:gd name="T77" fmla="*/ 486 h 2781"/>
                <a:gd name="T78" fmla="*/ 1438 w 2617"/>
                <a:gd name="T79" fmla="*/ 486 h 2781"/>
                <a:gd name="T80" fmla="*/ 1608 w 2617"/>
                <a:gd name="T81" fmla="*/ 619 h 2781"/>
                <a:gd name="T82" fmla="*/ 1681 w 2617"/>
                <a:gd name="T83" fmla="*/ 838 h 2781"/>
                <a:gd name="T84" fmla="*/ 1754 w 2617"/>
                <a:gd name="T85" fmla="*/ 984 h 2781"/>
                <a:gd name="T86" fmla="*/ 1754 w 2617"/>
                <a:gd name="T87" fmla="*/ 984 h 2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17" h="2781">
                  <a:moveTo>
                    <a:pt x="1081" y="1571"/>
                  </a:moveTo>
                  <a:lnTo>
                    <a:pt x="699" y="1600"/>
                  </a:lnTo>
                  <a:lnTo>
                    <a:pt x="699" y="1420"/>
                  </a:lnTo>
                  <a:lnTo>
                    <a:pt x="0" y="2273"/>
                  </a:lnTo>
                  <a:lnTo>
                    <a:pt x="555" y="2171"/>
                  </a:lnTo>
                  <a:lnTo>
                    <a:pt x="564" y="2735"/>
                  </a:lnTo>
                  <a:lnTo>
                    <a:pt x="1355" y="1770"/>
                  </a:lnTo>
                  <a:lnTo>
                    <a:pt x="1307" y="1732"/>
                  </a:lnTo>
                  <a:lnTo>
                    <a:pt x="1081" y="1571"/>
                  </a:lnTo>
                  <a:close/>
                  <a:moveTo>
                    <a:pt x="1932" y="1432"/>
                  </a:moveTo>
                  <a:lnTo>
                    <a:pt x="1932" y="1614"/>
                  </a:lnTo>
                  <a:lnTo>
                    <a:pt x="1551" y="1587"/>
                  </a:lnTo>
                  <a:lnTo>
                    <a:pt x="1486" y="1632"/>
                  </a:lnTo>
                  <a:lnTo>
                    <a:pt x="1284" y="1784"/>
                  </a:lnTo>
                  <a:lnTo>
                    <a:pt x="2035" y="2781"/>
                  </a:lnTo>
                  <a:lnTo>
                    <a:pt x="2067" y="2217"/>
                  </a:lnTo>
                  <a:lnTo>
                    <a:pt x="2617" y="2342"/>
                  </a:lnTo>
                  <a:lnTo>
                    <a:pt x="1932" y="1432"/>
                  </a:lnTo>
                  <a:close/>
                  <a:moveTo>
                    <a:pt x="2153" y="1117"/>
                  </a:moveTo>
                  <a:lnTo>
                    <a:pt x="1874" y="1257"/>
                  </a:lnTo>
                  <a:lnTo>
                    <a:pt x="1874" y="1536"/>
                  </a:lnTo>
                  <a:lnTo>
                    <a:pt x="1548" y="1513"/>
                  </a:lnTo>
                  <a:lnTo>
                    <a:pt x="1315" y="1676"/>
                  </a:lnTo>
                  <a:lnTo>
                    <a:pt x="1084" y="1513"/>
                  </a:lnTo>
                  <a:lnTo>
                    <a:pt x="756" y="1536"/>
                  </a:lnTo>
                  <a:lnTo>
                    <a:pt x="756" y="1257"/>
                  </a:lnTo>
                  <a:lnTo>
                    <a:pt x="477" y="1117"/>
                  </a:lnTo>
                  <a:lnTo>
                    <a:pt x="617" y="838"/>
                  </a:lnTo>
                  <a:lnTo>
                    <a:pt x="477" y="553"/>
                  </a:lnTo>
                  <a:lnTo>
                    <a:pt x="756" y="419"/>
                  </a:lnTo>
                  <a:lnTo>
                    <a:pt x="756" y="139"/>
                  </a:lnTo>
                  <a:lnTo>
                    <a:pt x="1084" y="163"/>
                  </a:lnTo>
                  <a:lnTo>
                    <a:pt x="1315" y="0"/>
                  </a:lnTo>
                  <a:lnTo>
                    <a:pt x="1548" y="163"/>
                  </a:lnTo>
                  <a:lnTo>
                    <a:pt x="1874" y="139"/>
                  </a:lnTo>
                  <a:lnTo>
                    <a:pt x="1874" y="419"/>
                  </a:lnTo>
                  <a:lnTo>
                    <a:pt x="2153" y="558"/>
                  </a:lnTo>
                  <a:lnTo>
                    <a:pt x="2014" y="838"/>
                  </a:lnTo>
                  <a:lnTo>
                    <a:pt x="2153" y="1117"/>
                  </a:lnTo>
                  <a:lnTo>
                    <a:pt x="2153" y="1117"/>
                  </a:lnTo>
                  <a:lnTo>
                    <a:pt x="2153" y="1117"/>
                  </a:lnTo>
                  <a:close/>
                  <a:moveTo>
                    <a:pt x="1953" y="1050"/>
                  </a:moveTo>
                  <a:lnTo>
                    <a:pt x="1847" y="837"/>
                  </a:lnTo>
                  <a:lnTo>
                    <a:pt x="1953" y="625"/>
                  </a:lnTo>
                  <a:lnTo>
                    <a:pt x="1741" y="519"/>
                  </a:lnTo>
                  <a:lnTo>
                    <a:pt x="1741" y="306"/>
                  </a:lnTo>
                  <a:lnTo>
                    <a:pt x="1492" y="325"/>
                  </a:lnTo>
                  <a:lnTo>
                    <a:pt x="1316" y="200"/>
                  </a:lnTo>
                  <a:lnTo>
                    <a:pt x="1140" y="325"/>
                  </a:lnTo>
                  <a:lnTo>
                    <a:pt x="892" y="306"/>
                  </a:lnTo>
                  <a:lnTo>
                    <a:pt x="892" y="519"/>
                  </a:lnTo>
                  <a:lnTo>
                    <a:pt x="679" y="620"/>
                  </a:lnTo>
                  <a:lnTo>
                    <a:pt x="785" y="837"/>
                  </a:lnTo>
                  <a:lnTo>
                    <a:pt x="679" y="1050"/>
                  </a:lnTo>
                  <a:lnTo>
                    <a:pt x="892" y="1156"/>
                  </a:lnTo>
                  <a:lnTo>
                    <a:pt x="892" y="1368"/>
                  </a:lnTo>
                  <a:lnTo>
                    <a:pt x="1140" y="1351"/>
                  </a:lnTo>
                  <a:lnTo>
                    <a:pt x="1316" y="1474"/>
                  </a:lnTo>
                  <a:lnTo>
                    <a:pt x="1492" y="1351"/>
                  </a:lnTo>
                  <a:lnTo>
                    <a:pt x="1741" y="1368"/>
                  </a:lnTo>
                  <a:lnTo>
                    <a:pt x="1741" y="1156"/>
                  </a:lnTo>
                  <a:lnTo>
                    <a:pt x="1953" y="1050"/>
                  </a:lnTo>
                  <a:lnTo>
                    <a:pt x="1953" y="1050"/>
                  </a:lnTo>
                  <a:lnTo>
                    <a:pt x="1953" y="1050"/>
                  </a:lnTo>
                  <a:close/>
                  <a:moveTo>
                    <a:pt x="1754" y="984"/>
                  </a:moveTo>
                  <a:lnTo>
                    <a:pt x="1608" y="1057"/>
                  </a:lnTo>
                  <a:lnTo>
                    <a:pt x="1608" y="1203"/>
                  </a:lnTo>
                  <a:lnTo>
                    <a:pt x="1438" y="1190"/>
                  </a:lnTo>
                  <a:lnTo>
                    <a:pt x="1316" y="1276"/>
                  </a:lnTo>
                  <a:lnTo>
                    <a:pt x="1196" y="1190"/>
                  </a:lnTo>
                  <a:lnTo>
                    <a:pt x="1025" y="1203"/>
                  </a:lnTo>
                  <a:lnTo>
                    <a:pt x="1025" y="1057"/>
                  </a:lnTo>
                  <a:lnTo>
                    <a:pt x="879" y="984"/>
                  </a:lnTo>
                  <a:lnTo>
                    <a:pt x="952" y="838"/>
                  </a:lnTo>
                  <a:lnTo>
                    <a:pt x="879" y="690"/>
                  </a:lnTo>
                  <a:lnTo>
                    <a:pt x="1025" y="619"/>
                  </a:lnTo>
                  <a:lnTo>
                    <a:pt x="1025" y="474"/>
                  </a:lnTo>
                  <a:lnTo>
                    <a:pt x="1196" y="486"/>
                  </a:lnTo>
                  <a:lnTo>
                    <a:pt x="1316" y="401"/>
                  </a:lnTo>
                  <a:lnTo>
                    <a:pt x="1438" y="486"/>
                  </a:lnTo>
                  <a:lnTo>
                    <a:pt x="1608" y="474"/>
                  </a:lnTo>
                  <a:lnTo>
                    <a:pt x="1608" y="619"/>
                  </a:lnTo>
                  <a:lnTo>
                    <a:pt x="1754" y="692"/>
                  </a:lnTo>
                  <a:lnTo>
                    <a:pt x="1681" y="838"/>
                  </a:lnTo>
                  <a:lnTo>
                    <a:pt x="1754" y="984"/>
                  </a:lnTo>
                  <a:lnTo>
                    <a:pt x="1754" y="984"/>
                  </a:lnTo>
                  <a:close/>
                  <a:moveTo>
                    <a:pt x="1754" y="984"/>
                  </a:moveTo>
                  <a:lnTo>
                    <a:pt x="1754" y="98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20485" y="5307262"/>
            <a:ext cx="976379" cy="976379"/>
            <a:chOff x="4083214" y="3761370"/>
            <a:chExt cx="732284" cy="732284"/>
          </a:xfrm>
          <a:effectLst>
            <a:outerShdw blurRad="368300" dist="520700" dir="8340000" algn="ctr" rotWithShape="0">
              <a:srgbClr val="000000">
                <a:alpha val="59000"/>
              </a:srgbClr>
            </a:outerShdw>
          </a:effectLst>
        </p:grpSpPr>
        <p:sp>
          <p:nvSpPr>
            <p:cNvPr id="28" name="椭圆 27"/>
            <p:cNvSpPr/>
            <p:nvPr/>
          </p:nvSpPr>
          <p:spPr>
            <a:xfrm>
              <a:off x="4083214" y="3761370"/>
              <a:ext cx="732284" cy="732284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/>
          </p:nvSpPr>
          <p:spPr bwMode="auto">
            <a:xfrm>
              <a:off x="4292630" y="3995778"/>
              <a:ext cx="349190" cy="253206"/>
            </a:xfrm>
            <a:custGeom>
              <a:avLst/>
              <a:gdLst>
                <a:gd name="T0" fmla="*/ 2661 w 2865"/>
                <a:gd name="T1" fmla="*/ 526 h 2076"/>
                <a:gd name="T2" fmla="*/ 2456 w 2865"/>
                <a:gd name="T3" fmla="*/ 731 h 2076"/>
                <a:gd name="T4" fmla="*/ 2536 w 2865"/>
                <a:gd name="T5" fmla="*/ 893 h 2076"/>
                <a:gd name="T6" fmla="*/ 1988 w 2865"/>
                <a:gd name="T7" fmla="*/ 1316 h 2076"/>
                <a:gd name="T8" fmla="*/ 1503 w 2865"/>
                <a:gd name="T9" fmla="*/ 397 h 2076"/>
                <a:gd name="T10" fmla="*/ 1637 w 2865"/>
                <a:gd name="T11" fmla="*/ 205 h 2076"/>
                <a:gd name="T12" fmla="*/ 1433 w 2865"/>
                <a:gd name="T13" fmla="*/ 0 h 2076"/>
                <a:gd name="T14" fmla="*/ 1228 w 2865"/>
                <a:gd name="T15" fmla="*/ 205 h 2076"/>
                <a:gd name="T16" fmla="*/ 1362 w 2865"/>
                <a:gd name="T17" fmla="*/ 397 h 2076"/>
                <a:gd name="T18" fmla="*/ 877 w 2865"/>
                <a:gd name="T19" fmla="*/ 1316 h 2076"/>
                <a:gd name="T20" fmla="*/ 330 w 2865"/>
                <a:gd name="T21" fmla="*/ 893 h 2076"/>
                <a:gd name="T22" fmla="*/ 409 w 2865"/>
                <a:gd name="T23" fmla="*/ 731 h 2076"/>
                <a:gd name="T24" fmla="*/ 205 w 2865"/>
                <a:gd name="T25" fmla="*/ 526 h 2076"/>
                <a:gd name="T26" fmla="*/ 0 w 2865"/>
                <a:gd name="T27" fmla="*/ 731 h 2076"/>
                <a:gd name="T28" fmla="*/ 205 w 2865"/>
                <a:gd name="T29" fmla="*/ 936 h 2076"/>
                <a:gd name="T30" fmla="*/ 258 w 2865"/>
                <a:gd name="T31" fmla="*/ 929 h 2076"/>
                <a:gd name="T32" fmla="*/ 439 w 2865"/>
                <a:gd name="T33" fmla="*/ 1754 h 2076"/>
                <a:gd name="T34" fmla="*/ 1433 w 2865"/>
                <a:gd name="T35" fmla="*/ 2076 h 2076"/>
                <a:gd name="T36" fmla="*/ 2427 w 2865"/>
                <a:gd name="T37" fmla="*/ 1754 h 2076"/>
                <a:gd name="T38" fmla="*/ 2607 w 2865"/>
                <a:gd name="T39" fmla="*/ 929 h 2076"/>
                <a:gd name="T40" fmla="*/ 2661 w 2865"/>
                <a:gd name="T41" fmla="*/ 936 h 2076"/>
                <a:gd name="T42" fmla="*/ 2865 w 2865"/>
                <a:gd name="T43" fmla="*/ 731 h 2076"/>
                <a:gd name="T44" fmla="*/ 2661 w 2865"/>
                <a:gd name="T45" fmla="*/ 526 h 2076"/>
                <a:gd name="T46" fmla="*/ 2661 w 2865"/>
                <a:gd name="T47" fmla="*/ 526 h 2076"/>
                <a:gd name="T48" fmla="*/ 2661 w 2865"/>
                <a:gd name="T49" fmla="*/ 526 h 2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65" h="2076">
                  <a:moveTo>
                    <a:pt x="2661" y="526"/>
                  </a:moveTo>
                  <a:cubicBezTo>
                    <a:pt x="2548" y="526"/>
                    <a:pt x="2456" y="618"/>
                    <a:pt x="2456" y="731"/>
                  </a:cubicBezTo>
                  <a:cubicBezTo>
                    <a:pt x="2456" y="797"/>
                    <a:pt x="2487" y="855"/>
                    <a:pt x="2536" y="893"/>
                  </a:cubicBezTo>
                  <a:cubicBezTo>
                    <a:pt x="1988" y="1316"/>
                    <a:pt x="1988" y="1316"/>
                    <a:pt x="1988" y="1316"/>
                  </a:cubicBezTo>
                  <a:cubicBezTo>
                    <a:pt x="1503" y="397"/>
                    <a:pt x="1503" y="397"/>
                    <a:pt x="1503" y="397"/>
                  </a:cubicBezTo>
                  <a:cubicBezTo>
                    <a:pt x="1582" y="368"/>
                    <a:pt x="1637" y="293"/>
                    <a:pt x="1637" y="205"/>
                  </a:cubicBezTo>
                  <a:cubicBezTo>
                    <a:pt x="1637" y="92"/>
                    <a:pt x="1546" y="0"/>
                    <a:pt x="1433" y="0"/>
                  </a:cubicBezTo>
                  <a:cubicBezTo>
                    <a:pt x="1320" y="0"/>
                    <a:pt x="1228" y="92"/>
                    <a:pt x="1228" y="205"/>
                  </a:cubicBezTo>
                  <a:cubicBezTo>
                    <a:pt x="1228" y="293"/>
                    <a:pt x="1284" y="368"/>
                    <a:pt x="1362" y="397"/>
                  </a:cubicBezTo>
                  <a:cubicBezTo>
                    <a:pt x="877" y="1316"/>
                    <a:pt x="877" y="1316"/>
                    <a:pt x="877" y="1316"/>
                  </a:cubicBezTo>
                  <a:cubicBezTo>
                    <a:pt x="330" y="893"/>
                    <a:pt x="330" y="893"/>
                    <a:pt x="330" y="893"/>
                  </a:cubicBezTo>
                  <a:cubicBezTo>
                    <a:pt x="378" y="855"/>
                    <a:pt x="409" y="797"/>
                    <a:pt x="409" y="731"/>
                  </a:cubicBezTo>
                  <a:cubicBezTo>
                    <a:pt x="409" y="618"/>
                    <a:pt x="318" y="526"/>
                    <a:pt x="205" y="526"/>
                  </a:cubicBezTo>
                  <a:cubicBezTo>
                    <a:pt x="92" y="526"/>
                    <a:pt x="0" y="618"/>
                    <a:pt x="0" y="731"/>
                  </a:cubicBezTo>
                  <a:cubicBezTo>
                    <a:pt x="0" y="844"/>
                    <a:pt x="92" y="936"/>
                    <a:pt x="205" y="936"/>
                  </a:cubicBezTo>
                  <a:cubicBezTo>
                    <a:pt x="223" y="936"/>
                    <a:pt x="241" y="933"/>
                    <a:pt x="258" y="929"/>
                  </a:cubicBezTo>
                  <a:cubicBezTo>
                    <a:pt x="439" y="1754"/>
                    <a:pt x="439" y="1754"/>
                    <a:pt x="439" y="1754"/>
                  </a:cubicBezTo>
                  <a:cubicBezTo>
                    <a:pt x="439" y="1932"/>
                    <a:pt x="884" y="2076"/>
                    <a:pt x="1433" y="2076"/>
                  </a:cubicBezTo>
                  <a:cubicBezTo>
                    <a:pt x="1982" y="2076"/>
                    <a:pt x="2427" y="1932"/>
                    <a:pt x="2427" y="1754"/>
                  </a:cubicBezTo>
                  <a:cubicBezTo>
                    <a:pt x="2607" y="929"/>
                    <a:pt x="2607" y="929"/>
                    <a:pt x="2607" y="929"/>
                  </a:cubicBezTo>
                  <a:cubicBezTo>
                    <a:pt x="2624" y="933"/>
                    <a:pt x="2642" y="936"/>
                    <a:pt x="2661" y="936"/>
                  </a:cubicBezTo>
                  <a:cubicBezTo>
                    <a:pt x="2774" y="936"/>
                    <a:pt x="2865" y="844"/>
                    <a:pt x="2865" y="731"/>
                  </a:cubicBezTo>
                  <a:cubicBezTo>
                    <a:pt x="2865" y="618"/>
                    <a:pt x="2774" y="526"/>
                    <a:pt x="2661" y="526"/>
                  </a:cubicBezTo>
                  <a:close/>
                  <a:moveTo>
                    <a:pt x="2661" y="526"/>
                  </a:moveTo>
                  <a:cubicBezTo>
                    <a:pt x="2661" y="526"/>
                    <a:pt x="2661" y="526"/>
                    <a:pt x="2661" y="52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32309" y="2209414"/>
            <a:ext cx="2226739" cy="808303"/>
            <a:chOff x="1964947" y="597931"/>
            <a:chExt cx="1670054" cy="606228"/>
          </a:xfrm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grpSpPr>
        <p:sp>
          <p:nvSpPr>
            <p:cNvPr id="31" name="文本框 30"/>
            <p:cNvSpPr txBox="1"/>
            <p:nvPr/>
          </p:nvSpPr>
          <p:spPr bwMode="auto">
            <a:xfrm>
              <a:off x="1964947" y="788660"/>
              <a:ext cx="1604647" cy="415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r" defTabSz="1219170">
                <a:defRPr/>
              </a:pP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</a:rPr>
                <a:t>This is a sample text. Insert your desired text here. Again. This is a dummy text. Enter your own text here.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2" name="文本框 24"/>
            <p:cNvSpPr txBox="1">
              <a:spLocks noChangeArrowheads="1"/>
            </p:cNvSpPr>
            <p:nvPr/>
          </p:nvSpPr>
          <p:spPr bwMode="auto">
            <a:xfrm>
              <a:off x="2178712" y="597931"/>
              <a:ext cx="1456289" cy="21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输入你的标题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32309" y="4927214"/>
            <a:ext cx="2226739" cy="808305"/>
            <a:chOff x="1964947" y="597930"/>
            <a:chExt cx="1670054" cy="606229"/>
          </a:xfrm>
          <a:effectLst>
            <a:outerShdw blurRad="241300" dist="127000" dir="5400000" algn="ctr" rotWithShape="0">
              <a:srgbClr val="000000">
                <a:alpha val="88000"/>
              </a:srgbClr>
            </a:outerShdw>
          </a:effectLst>
        </p:grpSpPr>
        <p:sp>
          <p:nvSpPr>
            <p:cNvPr id="34" name="文本框 33"/>
            <p:cNvSpPr txBox="1"/>
            <p:nvPr/>
          </p:nvSpPr>
          <p:spPr bwMode="auto">
            <a:xfrm>
              <a:off x="1964947" y="788660"/>
              <a:ext cx="1604647" cy="415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r" defTabSz="1219170">
                <a:defRPr/>
              </a:pP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</a:rPr>
                <a:t>This is a sample text. Insert your desired text here. Again. This is a dummy text. Enter your own text here.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5" name="文本框 24"/>
            <p:cNvSpPr txBox="1">
              <a:spLocks noChangeArrowheads="1"/>
            </p:cNvSpPr>
            <p:nvPr/>
          </p:nvSpPr>
          <p:spPr bwMode="auto">
            <a:xfrm>
              <a:off x="2178712" y="597930"/>
              <a:ext cx="1456289" cy="210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输入你的标题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31507" y="3315205"/>
            <a:ext cx="1373068" cy="1358397"/>
            <a:chOff x="3998630" y="2486402"/>
            <a:chExt cx="1029801" cy="1018798"/>
          </a:xfrm>
          <a:effectLst>
            <a:outerShdw blurRad="368300" dist="520700" dir="8340000" algn="ctr" rotWithShape="0">
              <a:srgbClr val="000000">
                <a:alpha val="59000"/>
              </a:srgbClr>
            </a:outerShdw>
          </a:effectLst>
        </p:grpSpPr>
        <p:grpSp>
          <p:nvGrpSpPr>
            <p:cNvPr id="37" name="组合 36"/>
            <p:cNvGrpSpPr/>
            <p:nvPr/>
          </p:nvGrpSpPr>
          <p:grpSpPr>
            <a:xfrm>
              <a:off x="4020319" y="2491745"/>
              <a:ext cx="1008112" cy="1008112"/>
              <a:chOff x="3945300" y="2273052"/>
              <a:chExt cx="1008112" cy="100811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3945300" y="2273052"/>
                <a:ext cx="1008112" cy="1008112"/>
              </a:xfrm>
              <a:prstGeom prst="ellipse">
                <a:avLst/>
              </a:prstGeom>
              <a:solidFill>
                <a:srgbClr val="E0B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0" name="Freeform 5"/>
              <p:cNvSpPr>
                <a:spLocks noEditPoints="1"/>
              </p:cNvSpPr>
              <p:nvPr/>
            </p:nvSpPr>
            <p:spPr bwMode="auto">
              <a:xfrm>
                <a:off x="4207125" y="2559795"/>
                <a:ext cx="564900" cy="455066"/>
              </a:xfrm>
              <a:custGeom>
                <a:avLst/>
                <a:gdLst>
                  <a:gd name="T0" fmla="*/ 2301 w 2904"/>
                  <a:gd name="T1" fmla="*/ 31 h 2339"/>
                  <a:gd name="T2" fmla="*/ 2054 w 2904"/>
                  <a:gd name="T3" fmla="*/ 168 h 2339"/>
                  <a:gd name="T4" fmla="*/ 2626 w 2904"/>
                  <a:gd name="T5" fmla="*/ 850 h 2339"/>
                  <a:gd name="T6" fmla="*/ 2873 w 2904"/>
                  <a:gd name="T7" fmla="*/ 713 h 2339"/>
                  <a:gd name="T8" fmla="*/ 1930 w 2904"/>
                  <a:gd name="T9" fmla="*/ 383 h 2339"/>
                  <a:gd name="T10" fmla="*/ 970 w 2904"/>
                  <a:gd name="T11" fmla="*/ 371 h 2339"/>
                  <a:gd name="T12" fmla="*/ 737 w 2904"/>
                  <a:gd name="T13" fmla="*/ 935 h 2339"/>
                  <a:gd name="T14" fmla="*/ 1063 w 2904"/>
                  <a:gd name="T15" fmla="*/ 1022 h 2339"/>
                  <a:gd name="T16" fmla="*/ 1323 w 2904"/>
                  <a:gd name="T17" fmla="*/ 699 h 2339"/>
                  <a:gd name="T18" fmla="*/ 2073 w 2904"/>
                  <a:gd name="T19" fmla="*/ 1390 h 2339"/>
                  <a:gd name="T20" fmla="*/ 2153 w 2904"/>
                  <a:gd name="T21" fmla="*/ 1470 h 2339"/>
                  <a:gd name="T22" fmla="*/ 2153 w 2904"/>
                  <a:gd name="T23" fmla="*/ 1617 h 2339"/>
                  <a:gd name="T24" fmla="*/ 2006 w 2904"/>
                  <a:gd name="T25" fmla="*/ 1617 h 2339"/>
                  <a:gd name="T26" fmla="*/ 1665 w 2904"/>
                  <a:gd name="T27" fmla="*/ 1329 h 2339"/>
                  <a:gd name="T28" fmla="*/ 1665 w 2904"/>
                  <a:gd name="T29" fmla="*/ 1383 h 2339"/>
                  <a:gd name="T30" fmla="*/ 1983 w 2904"/>
                  <a:gd name="T31" fmla="*/ 1744 h 2339"/>
                  <a:gd name="T32" fmla="*/ 1806 w 2904"/>
                  <a:gd name="T33" fmla="*/ 1817 h 2339"/>
                  <a:gd name="T34" fmla="*/ 1518 w 2904"/>
                  <a:gd name="T35" fmla="*/ 1530 h 2339"/>
                  <a:gd name="T36" fmla="*/ 1465 w 2904"/>
                  <a:gd name="T37" fmla="*/ 1583 h 2339"/>
                  <a:gd name="T38" fmla="*/ 1783 w 2904"/>
                  <a:gd name="T39" fmla="*/ 1944 h 2339"/>
                  <a:gd name="T40" fmla="*/ 1605 w 2904"/>
                  <a:gd name="T41" fmla="*/ 2018 h 2339"/>
                  <a:gd name="T42" fmla="*/ 1318 w 2904"/>
                  <a:gd name="T43" fmla="*/ 1730 h 2339"/>
                  <a:gd name="T44" fmla="*/ 1253 w 2904"/>
                  <a:gd name="T45" fmla="*/ 1757 h 2339"/>
                  <a:gd name="T46" fmla="*/ 1552 w 2904"/>
                  <a:gd name="T47" fmla="*/ 2072 h 2339"/>
                  <a:gd name="T48" fmla="*/ 1552 w 2904"/>
                  <a:gd name="T49" fmla="*/ 2218 h 2339"/>
                  <a:gd name="T50" fmla="*/ 1405 w 2904"/>
                  <a:gd name="T51" fmla="*/ 2218 h 2339"/>
                  <a:gd name="T52" fmla="*/ 1268 w 2904"/>
                  <a:gd name="T53" fmla="*/ 1915 h 2339"/>
                  <a:gd name="T54" fmla="*/ 1068 w 2904"/>
                  <a:gd name="T55" fmla="*/ 1715 h 2339"/>
                  <a:gd name="T56" fmla="*/ 883 w 2904"/>
                  <a:gd name="T57" fmla="*/ 1695 h 2339"/>
                  <a:gd name="T58" fmla="*/ 687 w 2904"/>
                  <a:gd name="T59" fmla="*/ 1498 h 2339"/>
                  <a:gd name="T60" fmla="*/ 667 w 2904"/>
                  <a:gd name="T61" fmla="*/ 1313 h 2339"/>
                  <a:gd name="T62" fmla="*/ 69 w 2904"/>
                  <a:gd name="T63" fmla="*/ 880 h 2339"/>
                  <a:gd name="T64" fmla="*/ 15 w 2904"/>
                  <a:gd name="T65" fmla="*/ 934 h 2339"/>
                  <a:gd name="T66" fmla="*/ 382 w 2904"/>
                  <a:gd name="T67" fmla="*/ 1397 h 2339"/>
                  <a:gd name="T68" fmla="*/ 299 w 2904"/>
                  <a:gd name="T69" fmla="*/ 1682 h 2339"/>
                  <a:gd name="T70" fmla="*/ 499 w 2904"/>
                  <a:gd name="T71" fmla="*/ 1882 h 2339"/>
                  <a:gd name="T72" fmla="*/ 700 w 2904"/>
                  <a:gd name="T73" fmla="*/ 2083 h 2339"/>
                  <a:gd name="T74" fmla="*/ 900 w 2904"/>
                  <a:gd name="T75" fmla="*/ 2283 h 2339"/>
                  <a:gd name="T76" fmla="*/ 1184 w 2904"/>
                  <a:gd name="T77" fmla="*/ 2199 h 2339"/>
                  <a:gd name="T78" fmla="*/ 1351 w 2904"/>
                  <a:gd name="T79" fmla="*/ 2272 h 2339"/>
                  <a:gd name="T80" fmla="*/ 1605 w 2904"/>
                  <a:gd name="T81" fmla="*/ 2272 h 2339"/>
                  <a:gd name="T82" fmla="*/ 1656 w 2904"/>
                  <a:gd name="T83" fmla="*/ 2122 h 2339"/>
                  <a:gd name="T84" fmla="*/ 1859 w 2904"/>
                  <a:gd name="T85" fmla="*/ 1944 h 2339"/>
                  <a:gd name="T86" fmla="*/ 2006 w 2904"/>
                  <a:gd name="T87" fmla="*/ 1871 h 2339"/>
                  <a:gd name="T88" fmla="*/ 2057 w 2904"/>
                  <a:gd name="T89" fmla="*/ 1721 h 2339"/>
                  <a:gd name="T90" fmla="*/ 2207 w 2904"/>
                  <a:gd name="T91" fmla="*/ 1671 h 2339"/>
                  <a:gd name="T92" fmla="*/ 2207 w 2904"/>
                  <a:gd name="T93" fmla="*/ 1416 h 2339"/>
                  <a:gd name="T94" fmla="*/ 2511 w 2904"/>
                  <a:gd name="T95" fmla="*/ 956 h 2339"/>
                  <a:gd name="T96" fmla="*/ 1930 w 2904"/>
                  <a:gd name="T97" fmla="*/ 383 h 2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04" h="2339">
                    <a:moveTo>
                      <a:pt x="2873" y="603"/>
                    </a:moveTo>
                    <a:cubicBezTo>
                      <a:pt x="2301" y="31"/>
                      <a:pt x="2301" y="31"/>
                      <a:pt x="2301" y="31"/>
                    </a:cubicBezTo>
                    <a:cubicBezTo>
                      <a:pt x="2271" y="0"/>
                      <a:pt x="2222" y="0"/>
                      <a:pt x="2192" y="31"/>
                    </a:cubicBezTo>
                    <a:cubicBezTo>
                      <a:pt x="2054" y="168"/>
                      <a:pt x="2054" y="168"/>
                      <a:pt x="2054" y="168"/>
                    </a:cubicBezTo>
                    <a:cubicBezTo>
                      <a:pt x="2024" y="199"/>
                      <a:pt x="2024" y="248"/>
                      <a:pt x="2054" y="278"/>
                    </a:cubicBezTo>
                    <a:cubicBezTo>
                      <a:pt x="2626" y="850"/>
                      <a:pt x="2626" y="850"/>
                      <a:pt x="2626" y="850"/>
                    </a:cubicBezTo>
                    <a:cubicBezTo>
                      <a:pt x="2656" y="881"/>
                      <a:pt x="2705" y="881"/>
                      <a:pt x="2736" y="850"/>
                    </a:cubicBezTo>
                    <a:cubicBezTo>
                      <a:pt x="2873" y="713"/>
                      <a:pt x="2873" y="713"/>
                      <a:pt x="2873" y="713"/>
                    </a:cubicBezTo>
                    <a:cubicBezTo>
                      <a:pt x="2904" y="683"/>
                      <a:pt x="2904" y="633"/>
                      <a:pt x="2873" y="603"/>
                    </a:cubicBezTo>
                    <a:close/>
                    <a:moveTo>
                      <a:pt x="1930" y="383"/>
                    </a:moveTo>
                    <a:cubicBezTo>
                      <a:pt x="1362" y="216"/>
                      <a:pt x="1362" y="216"/>
                      <a:pt x="1362" y="216"/>
                    </a:cubicBezTo>
                    <a:cubicBezTo>
                      <a:pt x="1211" y="151"/>
                      <a:pt x="1035" y="221"/>
                      <a:pt x="970" y="371"/>
                    </a:cubicBezTo>
                    <a:cubicBezTo>
                      <a:pt x="752" y="875"/>
                      <a:pt x="752" y="875"/>
                      <a:pt x="752" y="875"/>
                    </a:cubicBezTo>
                    <a:cubicBezTo>
                      <a:pt x="743" y="893"/>
                      <a:pt x="738" y="914"/>
                      <a:pt x="737" y="935"/>
                    </a:cubicBezTo>
                    <a:cubicBezTo>
                      <a:pt x="731" y="1030"/>
                      <a:pt x="803" y="1112"/>
                      <a:pt x="898" y="1118"/>
                    </a:cubicBezTo>
                    <a:cubicBezTo>
                      <a:pt x="969" y="1122"/>
                      <a:pt x="1033" y="1083"/>
                      <a:pt x="1063" y="1022"/>
                    </a:cubicBezTo>
                    <a:cubicBezTo>
                      <a:pt x="1153" y="814"/>
                      <a:pt x="1153" y="814"/>
                      <a:pt x="1153" y="814"/>
                    </a:cubicBezTo>
                    <a:cubicBezTo>
                      <a:pt x="1181" y="749"/>
                      <a:pt x="1248" y="694"/>
                      <a:pt x="1323" y="699"/>
                    </a:cubicBezTo>
                    <a:cubicBezTo>
                      <a:pt x="1358" y="701"/>
                      <a:pt x="1390" y="714"/>
                      <a:pt x="1416" y="733"/>
                    </a:cubicBezTo>
                    <a:cubicBezTo>
                      <a:pt x="2073" y="1390"/>
                      <a:pt x="2073" y="1390"/>
                      <a:pt x="2073" y="1390"/>
                    </a:cubicBezTo>
                    <a:cubicBezTo>
                      <a:pt x="2073" y="1390"/>
                      <a:pt x="2073" y="1390"/>
                      <a:pt x="2073" y="1390"/>
                    </a:cubicBezTo>
                    <a:cubicBezTo>
                      <a:pt x="2153" y="1470"/>
                      <a:pt x="2153" y="1470"/>
                      <a:pt x="2153" y="1470"/>
                    </a:cubicBezTo>
                    <a:cubicBezTo>
                      <a:pt x="2173" y="1490"/>
                      <a:pt x="2184" y="1516"/>
                      <a:pt x="2184" y="1544"/>
                    </a:cubicBezTo>
                    <a:cubicBezTo>
                      <a:pt x="2184" y="1571"/>
                      <a:pt x="2173" y="1597"/>
                      <a:pt x="2153" y="1617"/>
                    </a:cubicBezTo>
                    <a:cubicBezTo>
                      <a:pt x="2134" y="1636"/>
                      <a:pt x="2108" y="1647"/>
                      <a:pt x="2080" y="1647"/>
                    </a:cubicBezTo>
                    <a:cubicBezTo>
                      <a:pt x="2052" y="1647"/>
                      <a:pt x="2026" y="1636"/>
                      <a:pt x="2006" y="1617"/>
                    </a:cubicBezTo>
                    <a:cubicBezTo>
                      <a:pt x="1719" y="1329"/>
                      <a:pt x="1719" y="1329"/>
                      <a:pt x="1719" y="1329"/>
                    </a:cubicBezTo>
                    <a:cubicBezTo>
                      <a:pt x="1704" y="1315"/>
                      <a:pt x="1680" y="1315"/>
                      <a:pt x="1665" y="1329"/>
                    </a:cubicBezTo>
                    <a:cubicBezTo>
                      <a:pt x="1658" y="1337"/>
                      <a:pt x="1654" y="1346"/>
                      <a:pt x="1654" y="1356"/>
                    </a:cubicBezTo>
                    <a:cubicBezTo>
                      <a:pt x="1654" y="1366"/>
                      <a:pt x="1658" y="1376"/>
                      <a:pt x="1665" y="1383"/>
                    </a:cubicBezTo>
                    <a:cubicBezTo>
                      <a:pt x="1953" y="1671"/>
                      <a:pt x="1953" y="1671"/>
                      <a:pt x="1953" y="1671"/>
                    </a:cubicBezTo>
                    <a:cubicBezTo>
                      <a:pt x="1972" y="1690"/>
                      <a:pt x="1983" y="1716"/>
                      <a:pt x="1983" y="1744"/>
                    </a:cubicBezTo>
                    <a:cubicBezTo>
                      <a:pt x="1983" y="1772"/>
                      <a:pt x="1972" y="1798"/>
                      <a:pt x="1953" y="1817"/>
                    </a:cubicBezTo>
                    <a:cubicBezTo>
                      <a:pt x="1912" y="1858"/>
                      <a:pt x="1846" y="1858"/>
                      <a:pt x="1806" y="1817"/>
                    </a:cubicBezTo>
                    <a:cubicBezTo>
                      <a:pt x="1806" y="1817"/>
                      <a:pt x="1553" y="1565"/>
                      <a:pt x="1522" y="1533"/>
                    </a:cubicBezTo>
                    <a:cubicBezTo>
                      <a:pt x="1519" y="1531"/>
                      <a:pt x="1518" y="1530"/>
                      <a:pt x="1518" y="1530"/>
                    </a:cubicBezTo>
                    <a:cubicBezTo>
                      <a:pt x="1504" y="1515"/>
                      <a:pt x="1479" y="1515"/>
                      <a:pt x="1465" y="1530"/>
                    </a:cubicBezTo>
                    <a:cubicBezTo>
                      <a:pt x="1450" y="1545"/>
                      <a:pt x="1450" y="1569"/>
                      <a:pt x="1465" y="1583"/>
                    </a:cubicBezTo>
                    <a:cubicBezTo>
                      <a:pt x="1752" y="1871"/>
                      <a:pt x="1752" y="1871"/>
                      <a:pt x="1752" y="1871"/>
                    </a:cubicBezTo>
                    <a:cubicBezTo>
                      <a:pt x="1772" y="1891"/>
                      <a:pt x="1783" y="1917"/>
                      <a:pt x="1783" y="1944"/>
                    </a:cubicBezTo>
                    <a:cubicBezTo>
                      <a:pt x="1783" y="1972"/>
                      <a:pt x="1772" y="1998"/>
                      <a:pt x="1752" y="2018"/>
                    </a:cubicBezTo>
                    <a:cubicBezTo>
                      <a:pt x="1712" y="2058"/>
                      <a:pt x="1646" y="2058"/>
                      <a:pt x="1605" y="2018"/>
                    </a:cubicBezTo>
                    <a:cubicBezTo>
                      <a:pt x="1605" y="2018"/>
                      <a:pt x="1353" y="1765"/>
                      <a:pt x="1321" y="1734"/>
                    </a:cubicBezTo>
                    <a:cubicBezTo>
                      <a:pt x="1319" y="1731"/>
                      <a:pt x="1318" y="1730"/>
                      <a:pt x="1318" y="1730"/>
                    </a:cubicBezTo>
                    <a:cubicBezTo>
                      <a:pt x="1303" y="1715"/>
                      <a:pt x="1279" y="1715"/>
                      <a:pt x="1264" y="1730"/>
                    </a:cubicBezTo>
                    <a:cubicBezTo>
                      <a:pt x="1257" y="1738"/>
                      <a:pt x="1253" y="1747"/>
                      <a:pt x="1253" y="1757"/>
                    </a:cubicBezTo>
                    <a:cubicBezTo>
                      <a:pt x="1253" y="1767"/>
                      <a:pt x="1257" y="1776"/>
                      <a:pt x="1264" y="1784"/>
                    </a:cubicBezTo>
                    <a:cubicBezTo>
                      <a:pt x="1552" y="2072"/>
                      <a:pt x="1552" y="2072"/>
                      <a:pt x="1552" y="2072"/>
                    </a:cubicBezTo>
                    <a:cubicBezTo>
                      <a:pt x="1571" y="2091"/>
                      <a:pt x="1582" y="2117"/>
                      <a:pt x="1582" y="2145"/>
                    </a:cubicBezTo>
                    <a:cubicBezTo>
                      <a:pt x="1582" y="2173"/>
                      <a:pt x="1571" y="2199"/>
                      <a:pt x="1552" y="2218"/>
                    </a:cubicBezTo>
                    <a:cubicBezTo>
                      <a:pt x="1532" y="2238"/>
                      <a:pt x="1506" y="2249"/>
                      <a:pt x="1478" y="2249"/>
                    </a:cubicBezTo>
                    <a:cubicBezTo>
                      <a:pt x="1451" y="2249"/>
                      <a:pt x="1425" y="2238"/>
                      <a:pt x="1405" y="2218"/>
                    </a:cubicBezTo>
                    <a:cubicBezTo>
                      <a:pt x="1283" y="2097"/>
                      <a:pt x="1283" y="2097"/>
                      <a:pt x="1283" y="2097"/>
                    </a:cubicBezTo>
                    <a:cubicBezTo>
                      <a:pt x="1323" y="2041"/>
                      <a:pt x="1318" y="1965"/>
                      <a:pt x="1268" y="1915"/>
                    </a:cubicBezTo>
                    <a:cubicBezTo>
                      <a:pt x="1216" y="1863"/>
                      <a:pt x="1133" y="1859"/>
                      <a:pt x="1077" y="1904"/>
                    </a:cubicBezTo>
                    <a:cubicBezTo>
                      <a:pt x="1122" y="1848"/>
                      <a:pt x="1119" y="1766"/>
                      <a:pt x="1068" y="1715"/>
                    </a:cubicBezTo>
                    <a:cubicBezTo>
                      <a:pt x="1018" y="1665"/>
                      <a:pt x="942" y="1660"/>
                      <a:pt x="887" y="1699"/>
                    </a:cubicBezTo>
                    <a:cubicBezTo>
                      <a:pt x="883" y="1695"/>
                      <a:pt x="883" y="1695"/>
                      <a:pt x="883" y="1695"/>
                    </a:cubicBezTo>
                    <a:cubicBezTo>
                      <a:pt x="922" y="1640"/>
                      <a:pt x="916" y="1563"/>
                      <a:pt x="867" y="1514"/>
                    </a:cubicBezTo>
                    <a:cubicBezTo>
                      <a:pt x="818" y="1465"/>
                      <a:pt x="742" y="1460"/>
                      <a:pt x="687" y="1498"/>
                    </a:cubicBezTo>
                    <a:cubicBezTo>
                      <a:pt x="683" y="1494"/>
                      <a:pt x="683" y="1494"/>
                      <a:pt x="683" y="1494"/>
                    </a:cubicBezTo>
                    <a:cubicBezTo>
                      <a:pt x="721" y="1439"/>
                      <a:pt x="716" y="1363"/>
                      <a:pt x="667" y="1313"/>
                    </a:cubicBezTo>
                    <a:cubicBezTo>
                      <a:pt x="617" y="1265"/>
                      <a:pt x="541" y="1259"/>
                      <a:pt x="486" y="1298"/>
                    </a:cubicBezTo>
                    <a:cubicBezTo>
                      <a:pt x="69" y="880"/>
                      <a:pt x="69" y="880"/>
                      <a:pt x="69" y="880"/>
                    </a:cubicBezTo>
                    <a:cubicBezTo>
                      <a:pt x="54" y="865"/>
                      <a:pt x="30" y="865"/>
                      <a:pt x="15" y="880"/>
                    </a:cubicBezTo>
                    <a:cubicBezTo>
                      <a:pt x="0" y="895"/>
                      <a:pt x="0" y="919"/>
                      <a:pt x="15" y="934"/>
                    </a:cubicBezTo>
                    <a:cubicBezTo>
                      <a:pt x="430" y="1349"/>
                      <a:pt x="430" y="1349"/>
                      <a:pt x="430" y="1349"/>
                    </a:cubicBezTo>
                    <a:cubicBezTo>
                      <a:pt x="382" y="1397"/>
                      <a:pt x="382" y="1397"/>
                      <a:pt x="382" y="1397"/>
                    </a:cubicBezTo>
                    <a:cubicBezTo>
                      <a:pt x="299" y="1481"/>
                      <a:pt x="299" y="1481"/>
                      <a:pt x="299" y="1481"/>
                    </a:cubicBezTo>
                    <a:cubicBezTo>
                      <a:pt x="243" y="1537"/>
                      <a:pt x="243" y="1626"/>
                      <a:pt x="299" y="1682"/>
                    </a:cubicBezTo>
                    <a:cubicBezTo>
                      <a:pt x="354" y="1737"/>
                      <a:pt x="444" y="1737"/>
                      <a:pt x="499" y="1682"/>
                    </a:cubicBezTo>
                    <a:cubicBezTo>
                      <a:pt x="444" y="1737"/>
                      <a:pt x="444" y="1827"/>
                      <a:pt x="499" y="1882"/>
                    </a:cubicBezTo>
                    <a:cubicBezTo>
                      <a:pt x="554" y="1938"/>
                      <a:pt x="644" y="1938"/>
                      <a:pt x="700" y="1882"/>
                    </a:cubicBezTo>
                    <a:cubicBezTo>
                      <a:pt x="644" y="1938"/>
                      <a:pt x="644" y="2027"/>
                      <a:pt x="700" y="2083"/>
                    </a:cubicBezTo>
                    <a:cubicBezTo>
                      <a:pt x="751" y="2135"/>
                      <a:pt x="833" y="2137"/>
                      <a:pt x="889" y="2092"/>
                    </a:cubicBezTo>
                    <a:cubicBezTo>
                      <a:pt x="844" y="2148"/>
                      <a:pt x="848" y="2231"/>
                      <a:pt x="900" y="2283"/>
                    </a:cubicBezTo>
                    <a:cubicBezTo>
                      <a:pt x="955" y="2339"/>
                      <a:pt x="1045" y="2339"/>
                      <a:pt x="1101" y="2283"/>
                    </a:cubicBezTo>
                    <a:cubicBezTo>
                      <a:pt x="1184" y="2199"/>
                      <a:pt x="1184" y="2199"/>
                      <a:pt x="1184" y="2199"/>
                    </a:cubicBezTo>
                    <a:cubicBezTo>
                      <a:pt x="1232" y="2152"/>
                      <a:pt x="1232" y="2152"/>
                      <a:pt x="1232" y="2152"/>
                    </a:cubicBezTo>
                    <a:cubicBezTo>
                      <a:pt x="1351" y="2272"/>
                      <a:pt x="1351" y="2272"/>
                      <a:pt x="1351" y="2272"/>
                    </a:cubicBezTo>
                    <a:cubicBezTo>
                      <a:pt x="1385" y="2306"/>
                      <a:pt x="1430" y="2325"/>
                      <a:pt x="1478" y="2325"/>
                    </a:cubicBezTo>
                    <a:cubicBezTo>
                      <a:pt x="1526" y="2325"/>
                      <a:pt x="1571" y="2306"/>
                      <a:pt x="1605" y="2272"/>
                    </a:cubicBezTo>
                    <a:cubicBezTo>
                      <a:pt x="1639" y="2238"/>
                      <a:pt x="1658" y="2193"/>
                      <a:pt x="1658" y="2145"/>
                    </a:cubicBezTo>
                    <a:cubicBezTo>
                      <a:pt x="1658" y="2137"/>
                      <a:pt x="1657" y="2129"/>
                      <a:pt x="1656" y="2122"/>
                    </a:cubicBezTo>
                    <a:cubicBezTo>
                      <a:pt x="1709" y="2129"/>
                      <a:pt x="1765" y="2113"/>
                      <a:pt x="1806" y="2072"/>
                    </a:cubicBezTo>
                    <a:cubicBezTo>
                      <a:pt x="1840" y="2038"/>
                      <a:pt x="1859" y="1993"/>
                      <a:pt x="1859" y="1944"/>
                    </a:cubicBezTo>
                    <a:cubicBezTo>
                      <a:pt x="1859" y="1937"/>
                      <a:pt x="1857" y="1929"/>
                      <a:pt x="1856" y="1921"/>
                    </a:cubicBezTo>
                    <a:cubicBezTo>
                      <a:pt x="1910" y="1928"/>
                      <a:pt x="1966" y="1912"/>
                      <a:pt x="2006" y="1871"/>
                    </a:cubicBezTo>
                    <a:cubicBezTo>
                      <a:pt x="2040" y="1837"/>
                      <a:pt x="2059" y="1792"/>
                      <a:pt x="2059" y="1744"/>
                    </a:cubicBezTo>
                    <a:cubicBezTo>
                      <a:pt x="2059" y="1736"/>
                      <a:pt x="2058" y="1729"/>
                      <a:pt x="2057" y="1721"/>
                    </a:cubicBezTo>
                    <a:cubicBezTo>
                      <a:pt x="2065" y="1722"/>
                      <a:pt x="2072" y="1723"/>
                      <a:pt x="2080" y="1723"/>
                    </a:cubicBezTo>
                    <a:cubicBezTo>
                      <a:pt x="2128" y="1723"/>
                      <a:pt x="2173" y="1705"/>
                      <a:pt x="2207" y="1671"/>
                    </a:cubicBezTo>
                    <a:cubicBezTo>
                      <a:pt x="2241" y="1637"/>
                      <a:pt x="2260" y="1592"/>
                      <a:pt x="2260" y="1544"/>
                    </a:cubicBezTo>
                    <a:cubicBezTo>
                      <a:pt x="2260" y="1495"/>
                      <a:pt x="2241" y="1450"/>
                      <a:pt x="2207" y="1416"/>
                    </a:cubicBezTo>
                    <a:cubicBezTo>
                      <a:pt x="2127" y="1336"/>
                      <a:pt x="2127" y="1336"/>
                      <a:pt x="2127" y="1336"/>
                    </a:cubicBezTo>
                    <a:cubicBezTo>
                      <a:pt x="2511" y="956"/>
                      <a:pt x="2511" y="956"/>
                      <a:pt x="2511" y="956"/>
                    </a:cubicBezTo>
                    <a:cubicBezTo>
                      <a:pt x="1930" y="383"/>
                      <a:pt x="1930" y="383"/>
                      <a:pt x="1930" y="383"/>
                    </a:cubicBezTo>
                    <a:close/>
                    <a:moveTo>
                      <a:pt x="1930" y="383"/>
                    </a:moveTo>
                    <a:cubicBezTo>
                      <a:pt x="1930" y="383"/>
                      <a:pt x="1930" y="383"/>
                      <a:pt x="1930" y="38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>
            <a:xfrm>
              <a:off x="3998630" y="2486402"/>
              <a:ext cx="1018798" cy="1018798"/>
            </a:xfrm>
            <a:prstGeom prst="ellipse">
              <a:avLst/>
            </a:prstGeom>
            <a:noFill/>
            <a:ln w="127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42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43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790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5361296" y="2769941"/>
            <a:ext cx="1382260" cy="1382260"/>
          </a:xfrm>
          <a:prstGeom prst="ellipse">
            <a:avLst/>
          </a:prstGeom>
          <a:noFill/>
          <a:ln w="76200">
            <a:solidFill>
              <a:srgbClr val="E0B0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373133" y="2742231"/>
            <a:ext cx="393895" cy="393895"/>
          </a:xfrm>
          <a:prstGeom prst="ellipse">
            <a:avLst/>
          </a:prstGeom>
          <a:solidFill>
            <a:srgbClr val="E0B07E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73133" y="3733629"/>
            <a:ext cx="393895" cy="393895"/>
          </a:xfrm>
          <a:prstGeom prst="ellipse">
            <a:avLst/>
          </a:prstGeom>
          <a:solidFill>
            <a:srgbClr val="595959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349661" y="2742231"/>
            <a:ext cx="393895" cy="393895"/>
          </a:xfrm>
          <a:prstGeom prst="ellipse">
            <a:avLst/>
          </a:prstGeom>
          <a:solidFill>
            <a:srgbClr val="595959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49661" y="3733629"/>
            <a:ext cx="393895" cy="393895"/>
          </a:xfrm>
          <a:prstGeom prst="ellipse">
            <a:avLst/>
          </a:prstGeom>
          <a:solidFill>
            <a:srgbClr val="595959"/>
          </a:solidFill>
          <a:ln w="285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>
            <a:stCxn id="7" idx="6"/>
          </p:cNvCxnSpPr>
          <p:nvPr/>
        </p:nvCxnSpPr>
        <p:spPr>
          <a:xfrm>
            <a:off x="6743556" y="2939179"/>
            <a:ext cx="426656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5" idx="2"/>
          </p:cNvCxnSpPr>
          <p:nvPr/>
        </p:nvCxnSpPr>
        <p:spPr>
          <a:xfrm>
            <a:off x="1106567" y="2939179"/>
            <a:ext cx="426656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8" idx="6"/>
          </p:cNvCxnSpPr>
          <p:nvPr/>
        </p:nvCxnSpPr>
        <p:spPr>
          <a:xfrm>
            <a:off x="6743556" y="3930577"/>
            <a:ext cx="426656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6" idx="2"/>
          </p:cNvCxnSpPr>
          <p:nvPr/>
        </p:nvCxnSpPr>
        <p:spPr>
          <a:xfrm>
            <a:off x="1082351" y="3930577"/>
            <a:ext cx="42907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23758" y="2171494"/>
            <a:ext cx="4362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点击输入你的标题，或复制一段文字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点击输入你的标题，或复制一段文字</a:t>
            </a:r>
          </a:p>
          <a:p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72202" y="2080472"/>
            <a:ext cx="43379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点击输入你的标题，或复制一段文字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点击输入你的标题，或复制一段文字</a:t>
            </a:r>
          </a:p>
        </p:txBody>
      </p:sp>
      <p:sp>
        <p:nvSpPr>
          <p:cNvPr id="15" name="矩形 14"/>
          <p:cNvSpPr/>
          <p:nvPr/>
        </p:nvSpPr>
        <p:spPr>
          <a:xfrm>
            <a:off x="1106567" y="3966218"/>
            <a:ext cx="43625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点击输入你的标题，或复制一段文字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点击输入你的标题，或复制一段文字</a:t>
            </a:r>
          </a:p>
        </p:txBody>
      </p:sp>
      <p:sp>
        <p:nvSpPr>
          <p:cNvPr id="16" name="矩形 15"/>
          <p:cNvSpPr/>
          <p:nvPr/>
        </p:nvSpPr>
        <p:spPr>
          <a:xfrm>
            <a:off x="6672202" y="3966218"/>
            <a:ext cx="43379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点击输入你的标题，或复制一段文字</a:t>
            </a:r>
            <a:endParaRPr lang="en-US" altLang="zh-CN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点击输入你的标题，或复制一段文字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13390" y="5392854"/>
            <a:ext cx="113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SUMMARY PART. CLICK HERE TO ADD YOUR DESCRIPTION SENTENTS ABOUT THIS PART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1505" y="5456961"/>
            <a:ext cx="95534" cy="216000"/>
          </a:xfrm>
          <a:prstGeom prst="rect">
            <a:avLst/>
          </a:prstGeom>
          <a:solidFill>
            <a:srgbClr val="E0B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20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6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5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20612" cy="68580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747635" y="1663880"/>
            <a:ext cx="1670167" cy="1670165"/>
          </a:xfrm>
          <a:prstGeom prst="ellipse">
            <a:avLst/>
          </a:prstGeom>
          <a:solidFill>
            <a:srgbClr val="E0B0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882630" y="1798874"/>
            <a:ext cx="1400175" cy="1400175"/>
          </a:xfrm>
          <a:prstGeom prst="ellipse">
            <a:avLst/>
          </a:prstGeom>
          <a:solidFill>
            <a:srgbClr val="E0B07E"/>
          </a:solidFill>
          <a:ln w="38100">
            <a:solidFill>
              <a:srgbClr val="E0B07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926227" y="4321356"/>
            <a:ext cx="1312979" cy="1312977"/>
            <a:chOff x="1908117" y="4302011"/>
            <a:chExt cx="1312979" cy="1312977"/>
          </a:xfrm>
          <a:solidFill>
            <a:srgbClr val="FFC000"/>
          </a:solidFill>
          <a:effectLst/>
        </p:grpSpPr>
        <p:sp>
          <p:nvSpPr>
            <p:cNvPr id="8" name="椭圆 7"/>
            <p:cNvSpPr/>
            <p:nvPr/>
          </p:nvSpPr>
          <p:spPr>
            <a:xfrm>
              <a:off x="1908117" y="4302011"/>
              <a:ext cx="1312979" cy="1312977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014241" y="4408135"/>
              <a:ext cx="1100728" cy="1100728"/>
            </a:xfrm>
            <a:prstGeom prst="ellipse">
              <a:avLst/>
            </a:prstGeom>
            <a:solidFill>
              <a:srgbClr val="59595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54527" y="4321356"/>
            <a:ext cx="1312979" cy="1312977"/>
            <a:chOff x="1908117" y="4302011"/>
            <a:chExt cx="1312979" cy="1312977"/>
          </a:xfrm>
          <a:solidFill>
            <a:schemeClr val="tx1">
              <a:lumMod val="75000"/>
              <a:lumOff val="25000"/>
            </a:schemeClr>
          </a:solidFill>
          <a:effectLst/>
        </p:grpSpPr>
        <p:sp>
          <p:nvSpPr>
            <p:cNvPr id="11" name="椭圆 10"/>
            <p:cNvSpPr/>
            <p:nvPr/>
          </p:nvSpPr>
          <p:spPr>
            <a:xfrm>
              <a:off x="1908117" y="4302011"/>
              <a:ext cx="1312979" cy="1312977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014241" y="4408135"/>
              <a:ext cx="1100728" cy="1100728"/>
            </a:xfrm>
            <a:prstGeom prst="ellips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312240" y="4321356"/>
            <a:ext cx="1312979" cy="1312977"/>
            <a:chOff x="1908117" y="4302011"/>
            <a:chExt cx="1312979" cy="1312977"/>
          </a:xfrm>
          <a:solidFill>
            <a:schemeClr val="bg1">
              <a:lumMod val="50000"/>
            </a:schemeClr>
          </a:solidFill>
          <a:effectLst/>
        </p:grpSpPr>
        <p:sp>
          <p:nvSpPr>
            <p:cNvPr id="14" name="椭圆 13"/>
            <p:cNvSpPr/>
            <p:nvPr/>
          </p:nvSpPr>
          <p:spPr>
            <a:xfrm>
              <a:off x="1908117" y="4302011"/>
              <a:ext cx="1312979" cy="1312977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014241" y="4408135"/>
              <a:ext cx="1100728" cy="1100728"/>
            </a:xfrm>
            <a:prstGeom prst="ellipse">
              <a:avLst/>
            </a:prstGeom>
            <a:solidFill>
              <a:srgbClr val="595959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  <a:endPara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cxnSp>
        <p:nvCxnSpPr>
          <p:cNvPr id="16" name="直接连接符 15"/>
          <p:cNvCxnSpPr>
            <a:stCxn id="5" idx="3"/>
            <a:endCxn id="11" idx="7"/>
          </p:cNvCxnSpPr>
          <p:nvPr/>
        </p:nvCxnSpPr>
        <p:spPr>
          <a:xfrm flipH="1">
            <a:off x="5875225" y="3089455"/>
            <a:ext cx="1117000" cy="14241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" idx="5"/>
            <a:endCxn id="14" idx="1"/>
          </p:cNvCxnSpPr>
          <p:nvPr/>
        </p:nvCxnSpPr>
        <p:spPr>
          <a:xfrm>
            <a:off x="8173212" y="3089455"/>
            <a:ext cx="1331309" cy="14241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5" idx="4"/>
            <a:endCxn id="8" idx="0"/>
          </p:cNvCxnSpPr>
          <p:nvPr/>
        </p:nvCxnSpPr>
        <p:spPr>
          <a:xfrm flipH="1">
            <a:off x="7582717" y="3334045"/>
            <a:ext cx="2" cy="987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280807" y="1860221"/>
            <a:ext cx="2152918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SENTENTS ABOUT THIS PART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00823" y="1860221"/>
            <a:ext cx="2152918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 HERE TO ADD YOUR DESCRIPTION SENTENTS ABOUT THIS PART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1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8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9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543968" y="2544442"/>
            <a:ext cx="11104064" cy="3189608"/>
            <a:chOff x="543968" y="2544442"/>
            <a:chExt cx="11104064" cy="318960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1549061" y="4050790"/>
              <a:ext cx="909387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40"/>
            <p:cNvGrpSpPr/>
            <p:nvPr/>
          </p:nvGrpSpPr>
          <p:grpSpPr>
            <a:xfrm>
              <a:off x="656411" y="2544442"/>
              <a:ext cx="1896882" cy="1590033"/>
              <a:chOff x="71500" y="1356615"/>
              <a:chExt cx="1530170" cy="128264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769078" y="2504242"/>
                <a:ext cx="135015" cy="135015"/>
              </a:xfrm>
              <a:prstGeom prst="ellipse">
                <a:avLst/>
              </a:prstGeom>
              <a:solidFill>
                <a:srgbClr val="E0B0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组合 35"/>
              <p:cNvGrpSpPr/>
              <p:nvPr/>
            </p:nvGrpSpPr>
            <p:grpSpPr>
              <a:xfrm>
                <a:off x="499048" y="1356615"/>
                <a:ext cx="675075" cy="675075"/>
                <a:chOff x="499048" y="1181393"/>
                <a:chExt cx="675075" cy="675075"/>
              </a:xfrm>
            </p:grpSpPr>
            <p:sp>
              <p:nvSpPr>
                <p:cNvPr id="16" name="泪滴形 15"/>
                <p:cNvSpPr/>
                <p:nvPr/>
              </p:nvSpPr>
              <p:spPr>
                <a:xfrm rot="8100000">
                  <a:off x="499048" y="1181393"/>
                  <a:ext cx="675075" cy="675075"/>
                </a:xfrm>
                <a:prstGeom prst="teardrop">
                  <a:avLst/>
                </a:prstGeom>
                <a:noFill/>
                <a:ln>
                  <a:solidFill>
                    <a:srgbClr val="E0B0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Freeform 802"/>
                <p:cNvSpPr>
                  <a:spLocks noEditPoints="1"/>
                </p:cNvSpPr>
                <p:nvPr/>
              </p:nvSpPr>
              <p:spPr bwMode="auto">
                <a:xfrm>
                  <a:off x="677835" y="1356617"/>
                  <a:ext cx="317500" cy="333375"/>
                </a:xfrm>
                <a:custGeom>
                  <a:avLst/>
                  <a:gdLst>
                    <a:gd name="T0" fmla="*/ 236 w 274"/>
                    <a:gd name="T1" fmla="*/ 120 h 288"/>
                    <a:gd name="T2" fmla="*/ 274 w 274"/>
                    <a:gd name="T3" fmla="*/ 93 h 288"/>
                    <a:gd name="T4" fmla="*/ 250 w 274"/>
                    <a:gd name="T5" fmla="*/ 51 h 288"/>
                    <a:gd name="T6" fmla="*/ 206 w 274"/>
                    <a:gd name="T7" fmla="*/ 70 h 288"/>
                    <a:gd name="T8" fmla="*/ 166 w 274"/>
                    <a:gd name="T9" fmla="*/ 47 h 288"/>
                    <a:gd name="T10" fmla="*/ 161 w 274"/>
                    <a:gd name="T11" fmla="*/ 0 h 288"/>
                    <a:gd name="T12" fmla="*/ 113 w 274"/>
                    <a:gd name="T13" fmla="*/ 0 h 288"/>
                    <a:gd name="T14" fmla="*/ 108 w 274"/>
                    <a:gd name="T15" fmla="*/ 47 h 288"/>
                    <a:gd name="T16" fmla="*/ 67 w 274"/>
                    <a:gd name="T17" fmla="*/ 70 h 288"/>
                    <a:gd name="T18" fmla="*/ 24 w 274"/>
                    <a:gd name="T19" fmla="*/ 51 h 288"/>
                    <a:gd name="T20" fmla="*/ 0 w 274"/>
                    <a:gd name="T21" fmla="*/ 93 h 288"/>
                    <a:gd name="T22" fmla="*/ 38 w 274"/>
                    <a:gd name="T23" fmla="*/ 120 h 288"/>
                    <a:gd name="T24" fmla="*/ 38 w 274"/>
                    <a:gd name="T25" fmla="*/ 168 h 288"/>
                    <a:gd name="T26" fmla="*/ 0 w 274"/>
                    <a:gd name="T27" fmla="*/ 195 h 288"/>
                    <a:gd name="T28" fmla="*/ 24 w 274"/>
                    <a:gd name="T29" fmla="*/ 237 h 288"/>
                    <a:gd name="T30" fmla="*/ 68 w 274"/>
                    <a:gd name="T31" fmla="*/ 218 h 288"/>
                    <a:gd name="T32" fmla="*/ 108 w 274"/>
                    <a:gd name="T33" fmla="*/ 241 h 288"/>
                    <a:gd name="T34" fmla="*/ 113 w 274"/>
                    <a:gd name="T35" fmla="*/ 288 h 288"/>
                    <a:gd name="T36" fmla="*/ 161 w 274"/>
                    <a:gd name="T37" fmla="*/ 288 h 288"/>
                    <a:gd name="T38" fmla="*/ 166 w 274"/>
                    <a:gd name="T39" fmla="*/ 241 h 288"/>
                    <a:gd name="T40" fmla="*/ 206 w 274"/>
                    <a:gd name="T41" fmla="*/ 218 h 288"/>
                    <a:gd name="T42" fmla="*/ 250 w 274"/>
                    <a:gd name="T43" fmla="*/ 237 h 288"/>
                    <a:gd name="T44" fmla="*/ 274 w 274"/>
                    <a:gd name="T45" fmla="*/ 195 h 288"/>
                    <a:gd name="T46" fmla="*/ 236 w 274"/>
                    <a:gd name="T47" fmla="*/ 168 h 288"/>
                    <a:gd name="T48" fmla="*/ 236 w 274"/>
                    <a:gd name="T49" fmla="*/ 120 h 288"/>
                    <a:gd name="T50" fmla="*/ 158 w 274"/>
                    <a:gd name="T51" fmla="*/ 180 h 288"/>
                    <a:gd name="T52" fmla="*/ 116 w 274"/>
                    <a:gd name="T53" fmla="*/ 180 h 288"/>
                    <a:gd name="T54" fmla="*/ 96 w 274"/>
                    <a:gd name="T55" fmla="*/ 144 h 288"/>
                    <a:gd name="T56" fmla="*/ 116 w 274"/>
                    <a:gd name="T57" fmla="*/ 108 h 288"/>
                    <a:gd name="T58" fmla="*/ 158 w 274"/>
                    <a:gd name="T59" fmla="*/ 108 h 288"/>
                    <a:gd name="T60" fmla="*/ 179 w 274"/>
                    <a:gd name="T61" fmla="*/ 144 h 288"/>
                    <a:gd name="T62" fmla="*/ 158 w 274"/>
                    <a:gd name="T63" fmla="*/ 18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74" h="288">
                      <a:moveTo>
                        <a:pt x="236" y="120"/>
                      </a:moveTo>
                      <a:cubicBezTo>
                        <a:pt x="274" y="93"/>
                        <a:pt x="274" y="93"/>
                        <a:pt x="274" y="93"/>
                      </a:cubicBezTo>
                      <a:cubicBezTo>
                        <a:pt x="250" y="51"/>
                        <a:pt x="250" y="51"/>
                        <a:pt x="250" y="51"/>
                      </a:cubicBezTo>
                      <a:cubicBezTo>
                        <a:pt x="206" y="70"/>
                        <a:pt x="206" y="70"/>
                        <a:pt x="206" y="70"/>
                      </a:cubicBezTo>
                      <a:cubicBezTo>
                        <a:pt x="166" y="47"/>
                        <a:pt x="166" y="47"/>
                        <a:pt x="166" y="47"/>
                      </a:cubicBezTo>
                      <a:cubicBezTo>
                        <a:pt x="161" y="0"/>
                        <a:pt x="161" y="0"/>
                        <a:pt x="161" y="0"/>
                      </a:cubicBezTo>
                      <a:cubicBezTo>
                        <a:pt x="113" y="0"/>
                        <a:pt x="113" y="0"/>
                        <a:pt x="113" y="0"/>
                      </a:cubicBezTo>
                      <a:cubicBezTo>
                        <a:pt x="108" y="47"/>
                        <a:pt x="108" y="47"/>
                        <a:pt x="108" y="47"/>
                      </a:cubicBezTo>
                      <a:cubicBezTo>
                        <a:pt x="67" y="70"/>
                        <a:pt x="67" y="70"/>
                        <a:pt x="67" y="70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38" y="120"/>
                        <a:pt x="38" y="120"/>
                        <a:pt x="38" y="120"/>
                      </a:cubicBezTo>
                      <a:cubicBezTo>
                        <a:pt x="38" y="168"/>
                        <a:pt x="38" y="168"/>
                        <a:pt x="38" y="168"/>
                      </a:cubicBezTo>
                      <a:cubicBezTo>
                        <a:pt x="18" y="182"/>
                        <a:pt x="0" y="195"/>
                        <a:pt x="0" y="195"/>
                      </a:cubicBezTo>
                      <a:cubicBezTo>
                        <a:pt x="24" y="237"/>
                        <a:pt x="24" y="237"/>
                        <a:pt x="24" y="237"/>
                      </a:cubicBezTo>
                      <a:cubicBezTo>
                        <a:pt x="68" y="218"/>
                        <a:pt x="68" y="218"/>
                        <a:pt x="68" y="218"/>
                      </a:cubicBezTo>
                      <a:cubicBezTo>
                        <a:pt x="108" y="241"/>
                        <a:pt x="108" y="241"/>
                        <a:pt x="108" y="241"/>
                      </a:cubicBezTo>
                      <a:cubicBezTo>
                        <a:pt x="113" y="288"/>
                        <a:pt x="113" y="288"/>
                        <a:pt x="113" y="288"/>
                      </a:cubicBezTo>
                      <a:cubicBezTo>
                        <a:pt x="161" y="288"/>
                        <a:pt x="161" y="288"/>
                        <a:pt x="161" y="288"/>
                      </a:cubicBezTo>
                      <a:cubicBezTo>
                        <a:pt x="161" y="288"/>
                        <a:pt x="163" y="266"/>
                        <a:pt x="166" y="241"/>
                      </a:cubicBezTo>
                      <a:cubicBezTo>
                        <a:pt x="206" y="218"/>
                        <a:pt x="206" y="218"/>
                        <a:pt x="206" y="218"/>
                      </a:cubicBezTo>
                      <a:cubicBezTo>
                        <a:pt x="250" y="237"/>
                        <a:pt x="250" y="237"/>
                        <a:pt x="250" y="237"/>
                      </a:cubicBezTo>
                      <a:cubicBezTo>
                        <a:pt x="274" y="195"/>
                        <a:pt x="274" y="195"/>
                        <a:pt x="274" y="195"/>
                      </a:cubicBezTo>
                      <a:cubicBezTo>
                        <a:pt x="274" y="195"/>
                        <a:pt x="256" y="182"/>
                        <a:pt x="236" y="168"/>
                      </a:cubicBezTo>
                      <a:lnTo>
                        <a:pt x="236" y="120"/>
                      </a:lnTo>
                      <a:close/>
                      <a:moveTo>
                        <a:pt x="158" y="180"/>
                      </a:moveTo>
                      <a:cubicBezTo>
                        <a:pt x="116" y="180"/>
                        <a:pt x="116" y="180"/>
                        <a:pt x="116" y="180"/>
                      </a:cubicBezTo>
                      <a:cubicBezTo>
                        <a:pt x="96" y="144"/>
                        <a:pt x="96" y="144"/>
                        <a:pt x="96" y="144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58" y="108"/>
                        <a:pt x="158" y="108"/>
                        <a:pt x="158" y="108"/>
                      </a:cubicBezTo>
                      <a:cubicBezTo>
                        <a:pt x="179" y="144"/>
                        <a:pt x="179" y="144"/>
                        <a:pt x="179" y="144"/>
                      </a:cubicBezTo>
                      <a:lnTo>
                        <a:pt x="158" y="180"/>
                      </a:lnTo>
                      <a:close/>
                    </a:path>
                  </a:pathLst>
                </a:custGeom>
                <a:solidFill>
                  <a:srgbClr val="E0B0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5" name="TextBox 31"/>
              <p:cNvSpPr txBox="1"/>
              <p:nvPr/>
            </p:nvSpPr>
            <p:spPr>
              <a:xfrm>
                <a:off x="71500" y="2211710"/>
                <a:ext cx="1530170" cy="211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rgbClr val="E0B07E"/>
                    </a:solidFill>
                    <a:latin typeface="Ebrima" pitchFamily="2" charset="0"/>
                    <a:ea typeface="Ebrima" pitchFamily="2" charset="0"/>
                    <a:cs typeface="Ebrima" pitchFamily="2" charset="0"/>
                  </a:rPr>
                  <a:t>输入标题</a:t>
                </a:r>
              </a:p>
            </p:txBody>
          </p:sp>
        </p:grpSp>
        <p:sp>
          <p:nvSpPr>
            <p:cNvPr id="19" name="椭圆 18"/>
            <p:cNvSpPr/>
            <p:nvPr/>
          </p:nvSpPr>
          <p:spPr>
            <a:xfrm>
              <a:off x="4515265" y="3967103"/>
              <a:ext cx="167372" cy="167372"/>
            </a:xfrm>
            <a:prstGeom prst="ellipse">
              <a:avLst/>
            </a:prstGeom>
            <a:solidFill>
              <a:srgbClr val="E0B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泪滴形 21"/>
            <p:cNvSpPr/>
            <p:nvPr/>
          </p:nvSpPr>
          <p:spPr>
            <a:xfrm rot="8100000">
              <a:off x="4180521" y="2544442"/>
              <a:ext cx="836860" cy="836860"/>
            </a:xfrm>
            <a:prstGeom prst="teardrop">
              <a:avLst/>
            </a:prstGeom>
            <a:noFill/>
            <a:ln>
              <a:solidFill>
                <a:srgbClr val="E0B0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组合 17"/>
            <p:cNvGrpSpPr/>
            <p:nvPr/>
          </p:nvGrpSpPr>
          <p:grpSpPr>
            <a:xfrm>
              <a:off x="4397736" y="2791178"/>
              <a:ext cx="413270" cy="354231"/>
              <a:chOff x="8937626" y="4622801"/>
              <a:chExt cx="333375" cy="285750"/>
            </a:xfrm>
            <a:solidFill>
              <a:srgbClr val="E0B07E"/>
            </a:solidFill>
          </p:grpSpPr>
          <p:sp>
            <p:nvSpPr>
              <p:cNvPr id="24" name="Freeform 890"/>
              <p:cNvSpPr>
                <a:spLocks noEditPoints="1"/>
              </p:cNvSpPr>
              <p:nvPr/>
            </p:nvSpPr>
            <p:spPr bwMode="auto">
              <a:xfrm>
                <a:off x="8937626" y="4622801"/>
                <a:ext cx="333375" cy="285750"/>
              </a:xfrm>
              <a:custGeom>
                <a:avLst/>
                <a:gdLst>
                  <a:gd name="T0" fmla="*/ 278 w 288"/>
                  <a:gd name="T1" fmla="*/ 0 h 246"/>
                  <a:gd name="T2" fmla="*/ 52 w 288"/>
                  <a:gd name="T3" fmla="*/ 0 h 246"/>
                  <a:gd name="T4" fmla="*/ 42 w 288"/>
                  <a:gd name="T5" fmla="*/ 10 h 246"/>
                  <a:gd name="T6" fmla="*/ 42 w 288"/>
                  <a:gd name="T7" fmla="*/ 43 h 246"/>
                  <a:gd name="T8" fmla="*/ 10 w 288"/>
                  <a:gd name="T9" fmla="*/ 43 h 246"/>
                  <a:gd name="T10" fmla="*/ 0 w 288"/>
                  <a:gd name="T11" fmla="*/ 53 h 246"/>
                  <a:gd name="T12" fmla="*/ 0 w 288"/>
                  <a:gd name="T13" fmla="*/ 219 h 246"/>
                  <a:gd name="T14" fmla="*/ 27 w 288"/>
                  <a:gd name="T15" fmla="*/ 246 h 246"/>
                  <a:gd name="T16" fmla="*/ 52 w 288"/>
                  <a:gd name="T17" fmla="*/ 246 h 246"/>
                  <a:gd name="T18" fmla="*/ 241 w 288"/>
                  <a:gd name="T19" fmla="*/ 246 h 246"/>
                  <a:gd name="T20" fmla="*/ 278 w 288"/>
                  <a:gd name="T21" fmla="*/ 246 h 246"/>
                  <a:gd name="T22" fmla="*/ 288 w 288"/>
                  <a:gd name="T23" fmla="*/ 236 h 246"/>
                  <a:gd name="T24" fmla="*/ 288 w 288"/>
                  <a:gd name="T25" fmla="*/ 10 h 246"/>
                  <a:gd name="T26" fmla="*/ 278 w 288"/>
                  <a:gd name="T27" fmla="*/ 0 h 246"/>
                  <a:gd name="T28" fmla="*/ 271 w 288"/>
                  <a:gd name="T29" fmla="*/ 229 h 246"/>
                  <a:gd name="T30" fmla="*/ 241 w 288"/>
                  <a:gd name="T31" fmla="*/ 229 h 246"/>
                  <a:gd name="T32" fmla="*/ 52 w 288"/>
                  <a:gd name="T33" fmla="*/ 229 h 246"/>
                  <a:gd name="T34" fmla="*/ 27 w 288"/>
                  <a:gd name="T35" fmla="*/ 229 h 246"/>
                  <a:gd name="T36" fmla="*/ 17 w 288"/>
                  <a:gd name="T37" fmla="*/ 219 h 246"/>
                  <a:gd name="T38" fmla="*/ 17 w 288"/>
                  <a:gd name="T39" fmla="*/ 60 h 246"/>
                  <a:gd name="T40" fmla="*/ 42 w 288"/>
                  <a:gd name="T41" fmla="*/ 60 h 246"/>
                  <a:gd name="T42" fmla="*/ 42 w 288"/>
                  <a:gd name="T43" fmla="*/ 214 h 246"/>
                  <a:gd name="T44" fmla="*/ 59 w 288"/>
                  <a:gd name="T45" fmla="*/ 214 h 246"/>
                  <a:gd name="T46" fmla="*/ 59 w 288"/>
                  <a:gd name="T47" fmla="*/ 60 h 246"/>
                  <a:gd name="T48" fmla="*/ 59 w 288"/>
                  <a:gd name="T49" fmla="*/ 60 h 246"/>
                  <a:gd name="T50" fmla="*/ 59 w 288"/>
                  <a:gd name="T51" fmla="*/ 43 h 246"/>
                  <a:gd name="T52" fmla="*/ 59 w 288"/>
                  <a:gd name="T53" fmla="*/ 17 h 246"/>
                  <a:gd name="T54" fmla="*/ 271 w 288"/>
                  <a:gd name="T55" fmla="*/ 17 h 246"/>
                  <a:gd name="T56" fmla="*/ 271 w 288"/>
                  <a:gd name="T57" fmla="*/ 22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246">
                    <a:moveTo>
                      <a:pt x="278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4" y="0"/>
                      <a:pt x="42" y="2"/>
                      <a:pt x="42" y="10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2" y="43"/>
                      <a:pt x="0" y="45"/>
                      <a:pt x="0" y="53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31"/>
                      <a:pt x="14" y="246"/>
                      <a:pt x="27" y="246"/>
                    </a:cubicBezTo>
                    <a:cubicBezTo>
                      <a:pt x="52" y="246"/>
                      <a:pt x="52" y="246"/>
                      <a:pt x="52" y="246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78" y="246"/>
                      <a:pt x="278" y="246"/>
                      <a:pt x="278" y="246"/>
                    </a:cubicBezTo>
                    <a:cubicBezTo>
                      <a:pt x="286" y="246"/>
                      <a:pt x="288" y="244"/>
                      <a:pt x="288" y="236"/>
                    </a:cubicBezTo>
                    <a:cubicBezTo>
                      <a:pt x="288" y="10"/>
                      <a:pt x="288" y="10"/>
                      <a:pt x="288" y="10"/>
                    </a:cubicBezTo>
                    <a:cubicBezTo>
                      <a:pt x="288" y="2"/>
                      <a:pt x="286" y="0"/>
                      <a:pt x="278" y="0"/>
                    </a:cubicBezTo>
                    <a:close/>
                    <a:moveTo>
                      <a:pt x="271" y="229"/>
                    </a:moveTo>
                    <a:cubicBezTo>
                      <a:pt x="241" y="229"/>
                      <a:pt x="241" y="229"/>
                      <a:pt x="24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27" y="229"/>
                      <a:pt x="27" y="229"/>
                      <a:pt x="27" y="229"/>
                    </a:cubicBezTo>
                    <a:cubicBezTo>
                      <a:pt x="24" y="229"/>
                      <a:pt x="17" y="222"/>
                      <a:pt x="17" y="21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42" y="60"/>
                      <a:pt x="42" y="60"/>
                      <a:pt x="42" y="60"/>
                    </a:cubicBezTo>
                    <a:cubicBezTo>
                      <a:pt x="42" y="214"/>
                      <a:pt x="42" y="214"/>
                      <a:pt x="42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271" y="17"/>
                      <a:pt x="271" y="17"/>
                      <a:pt x="271" y="17"/>
                    </a:cubicBezTo>
                    <a:lnTo>
                      <a:pt x="271" y="2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891"/>
              <p:cNvSpPr>
                <a:spLocks noChangeArrowheads="1"/>
              </p:cNvSpPr>
              <p:nvPr/>
            </p:nvSpPr>
            <p:spPr bwMode="auto">
              <a:xfrm>
                <a:off x="9031288" y="4668838"/>
                <a:ext cx="88900" cy="889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892"/>
              <p:cNvSpPr>
                <a:spLocks noChangeArrowheads="1"/>
              </p:cNvSpPr>
              <p:nvPr/>
            </p:nvSpPr>
            <p:spPr bwMode="auto">
              <a:xfrm>
                <a:off x="9148763" y="4681538"/>
                <a:ext cx="73025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893"/>
              <p:cNvSpPr>
                <a:spLocks noChangeArrowheads="1"/>
              </p:cNvSpPr>
              <p:nvPr/>
            </p:nvSpPr>
            <p:spPr bwMode="auto">
              <a:xfrm>
                <a:off x="9148763" y="4725988"/>
                <a:ext cx="73025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894"/>
              <p:cNvSpPr>
                <a:spLocks noChangeArrowheads="1"/>
              </p:cNvSpPr>
              <p:nvPr/>
            </p:nvSpPr>
            <p:spPr bwMode="auto">
              <a:xfrm>
                <a:off x="9031288" y="4787901"/>
                <a:ext cx="190500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895"/>
              <p:cNvSpPr>
                <a:spLocks noChangeArrowheads="1"/>
              </p:cNvSpPr>
              <p:nvPr/>
            </p:nvSpPr>
            <p:spPr bwMode="auto">
              <a:xfrm>
                <a:off x="9031288" y="4833938"/>
                <a:ext cx="190500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TextBox 32"/>
            <p:cNvSpPr txBox="1"/>
            <p:nvPr/>
          </p:nvSpPr>
          <p:spPr>
            <a:xfrm>
              <a:off x="3650509" y="3604464"/>
              <a:ext cx="18968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输入标题</a:t>
              </a:r>
            </a:p>
          </p:txBody>
        </p:sp>
        <p:grpSp>
          <p:nvGrpSpPr>
            <p:cNvPr id="30" name="组合 41"/>
            <p:cNvGrpSpPr/>
            <p:nvPr/>
          </p:nvGrpSpPr>
          <p:grpSpPr>
            <a:xfrm>
              <a:off x="6644607" y="2544442"/>
              <a:ext cx="1896882" cy="1590033"/>
              <a:chOff x="4977045" y="1356615"/>
              <a:chExt cx="1530170" cy="1282642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674623" y="2504242"/>
                <a:ext cx="135015" cy="1350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2" name="组合 37"/>
              <p:cNvGrpSpPr/>
              <p:nvPr/>
            </p:nvGrpSpPr>
            <p:grpSpPr>
              <a:xfrm>
                <a:off x="5404593" y="1356615"/>
                <a:ext cx="675075" cy="675075"/>
                <a:chOff x="5431892" y="1181393"/>
                <a:chExt cx="675075" cy="675075"/>
              </a:xfrm>
            </p:grpSpPr>
            <p:sp>
              <p:nvSpPr>
                <p:cNvPr id="34" name="泪滴形 33"/>
                <p:cNvSpPr/>
                <p:nvPr/>
              </p:nvSpPr>
              <p:spPr>
                <a:xfrm rot="8100000">
                  <a:off x="5431892" y="1181393"/>
                  <a:ext cx="675075" cy="675075"/>
                </a:xfrm>
                <a:prstGeom prst="teardrop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5" name="组合 24"/>
                <p:cNvGrpSpPr/>
                <p:nvPr/>
              </p:nvGrpSpPr>
              <p:grpSpPr>
                <a:xfrm>
                  <a:off x="5607115" y="1387034"/>
                  <a:ext cx="335877" cy="272540"/>
                  <a:chOff x="1220788" y="3875088"/>
                  <a:chExt cx="277813" cy="225425"/>
                </a:xfrm>
              </p:grpSpPr>
              <p:sp>
                <p:nvSpPr>
                  <p:cNvPr id="36" name="Freeform 316"/>
                  <p:cNvSpPr>
                    <a:spLocks/>
                  </p:cNvSpPr>
                  <p:nvPr/>
                </p:nvSpPr>
                <p:spPr bwMode="auto">
                  <a:xfrm>
                    <a:off x="1220788" y="3875088"/>
                    <a:ext cx="277813" cy="107950"/>
                  </a:xfrm>
                  <a:custGeom>
                    <a:avLst/>
                    <a:gdLst>
                      <a:gd name="T0" fmla="*/ 284 w 288"/>
                      <a:gd name="T1" fmla="*/ 43 h 111"/>
                      <a:gd name="T2" fmla="*/ 144 w 288"/>
                      <a:gd name="T3" fmla="*/ 0 h 111"/>
                      <a:gd name="T4" fmla="*/ 3 w 288"/>
                      <a:gd name="T5" fmla="*/ 43 h 111"/>
                      <a:gd name="T6" fmla="*/ 0 w 288"/>
                      <a:gd name="T7" fmla="*/ 54 h 111"/>
                      <a:gd name="T8" fmla="*/ 0 w 288"/>
                      <a:gd name="T9" fmla="*/ 106 h 111"/>
                      <a:gd name="T10" fmla="*/ 5 w 288"/>
                      <a:gd name="T11" fmla="*/ 110 h 111"/>
                      <a:gd name="T12" fmla="*/ 66 w 288"/>
                      <a:gd name="T13" fmla="*/ 94 h 111"/>
                      <a:gd name="T14" fmla="*/ 72 w 288"/>
                      <a:gd name="T15" fmla="*/ 87 h 111"/>
                      <a:gd name="T16" fmla="*/ 72 w 288"/>
                      <a:gd name="T17" fmla="*/ 64 h 111"/>
                      <a:gd name="T18" fmla="*/ 76 w 288"/>
                      <a:gd name="T19" fmla="*/ 54 h 111"/>
                      <a:gd name="T20" fmla="*/ 144 w 288"/>
                      <a:gd name="T21" fmla="*/ 40 h 111"/>
                      <a:gd name="T22" fmla="*/ 212 w 288"/>
                      <a:gd name="T23" fmla="*/ 54 h 111"/>
                      <a:gd name="T24" fmla="*/ 216 w 288"/>
                      <a:gd name="T25" fmla="*/ 64 h 111"/>
                      <a:gd name="T26" fmla="*/ 216 w 288"/>
                      <a:gd name="T27" fmla="*/ 84 h 111"/>
                      <a:gd name="T28" fmla="*/ 221 w 288"/>
                      <a:gd name="T29" fmla="*/ 91 h 111"/>
                      <a:gd name="T30" fmla="*/ 282 w 288"/>
                      <a:gd name="T31" fmla="*/ 110 h 111"/>
                      <a:gd name="T32" fmla="*/ 287 w 288"/>
                      <a:gd name="T33" fmla="*/ 106 h 111"/>
                      <a:gd name="T34" fmla="*/ 288 w 288"/>
                      <a:gd name="T35" fmla="*/ 54 h 111"/>
                      <a:gd name="T36" fmla="*/ 284 w 288"/>
                      <a:gd name="T37" fmla="*/ 43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88" h="111">
                        <a:moveTo>
                          <a:pt x="284" y="43"/>
                        </a:moveTo>
                        <a:cubicBezTo>
                          <a:pt x="284" y="43"/>
                          <a:pt x="251" y="0"/>
                          <a:pt x="144" y="0"/>
                        </a:cubicBezTo>
                        <a:cubicBezTo>
                          <a:pt x="36" y="0"/>
                          <a:pt x="3" y="43"/>
                          <a:pt x="3" y="43"/>
                        </a:cubicBezTo>
                        <a:cubicBezTo>
                          <a:pt x="1" y="46"/>
                          <a:pt x="0" y="51"/>
                          <a:pt x="0" y="54"/>
                        </a:cubicBezTo>
                        <a:cubicBezTo>
                          <a:pt x="0" y="106"/>
                          <a:pt x="0" y="106"/>
                          <a:pt x="0" y="106"/>
                        </a:cubicBezTo>
                        <a:cubicBezTo>
                          <a:pt x="0" y="109"/>
                          <a:pt x="2" y="111"/>
                          <a:pt x="5" y="110"/>
                        </a:cubicBezTo>
                        <a:cubicBezTo>
                          <a:pt x="66" y="94"/>
                          <a:pt x="66" y="94"/>
                          <a:pt x="66" y="94"/>
                        </a:cubicBezTo>
                        <a:cubicBezTo>
                          <a:pt x="69" y="93"/>
                          <a:pt x="72" y="90"/>
                          <a:pt x="72" y="87"/>
                        </a:cubicBezTo>
                        <a:cubicBezTo>
                          <a:pt x="72" y="64"/>
                          <a:pt x="72" y="64"/>
                          <a:pt x="72" y="64"/>
                        </a:cubicBezTo>
                        <a:cubicBezTo>
                          <a:pt x="72" y="61"/>
                          <a:pt x="73" y="57"/>
                          <a:pt x="76" y="54"/>
                        </a:cubicBezTo>
                        <a:cubicBezTo>
                          <a:pt x="76" y="54"/>
                          <a:pt x="90" y="40"/>
                          <a:pt x="144" y="40"/>
                        </a:cubicBezTo>
                        <a:cubicBezTo>
                          <a:pt x="197" y="40"/>
                          <a:pt x="212" y="54"/>
                          <a:pt x="212" y="54"/>
                        </a:cubicBezTo>
                        <a:cubicBezTo>
                          <a:pt x="214" y="57"/>
                          <a:pt x="216" y="61"/>
                          <a:pt x="216" y="64"/>
                        </a:cubicBezTo>
                        <a:cubicBezTo>
                          <a:pt x="216" y="84"/>
                          <a:pt x="216" y="84"/>
                          <a:pt x="216" y="84"/>
                        </a:cubicBezTo>
                        <a:cubicBezTo>
                          <a:pt x="216" y="87"/>
                          <a:pt x="218" y="90"/>
                          <a:pt x="221" y="91"/>
                        </a:cubicBezTo>
                        <a:cubicBezTo>
                          <a:pt x="282" y="110"/>
                          <a:pt x="282" y="110"/>
                          <a:pt x="282" y="110"/>
                        </a:cubicBezTo>
                        <a:cubicBezTo>
                          <a:pt x="285" y="111"/>
                          <a:pt x="287" y="109"/>
                          <a:pt x="287" y="106"/>
                        </a:cubicBezTo>
                        <a:cubicBezTo>
                          <a:pt x="288" y="54"/>
                          <a:pt x="288" y="54"/>
                          <a:pt x="288" y="54"/>
                        </a:cubicBezTo>
                        <a:cubicBezTo>
                          <a:pt x="288" y="51"/>
                          <a:pt x="286" y="46"/>
                          <a:pt x="284" y="4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" name="Freeform 317"/>
                  <p:cNvSpPr>
                    <a:spLocks noEditPoints="1"/>
                  </p:cNvSpPr>
                  <p:nvPr/>
                </p:nvSpPr>
                <p:spPr bwMode="auto">
                  <a:xfrm>
                    <a:off x="1233488" y="3932238"/>
                    <a:ext cx="249238" cy="168275"/>
                  </a:xfrm>
                  <a:custGeom>
                    <a:avLst/>
                    <a:gdLst>
                      <a:gd name="T0" fmla="*/ 177 w 258"/>
                      <a:gd name="T1" fmla="*/ 12 h 174"/>
                      <a:gd name="T2" fmla="*/ 74 w 258"/>
                      <a:gd name="T3" fmla="*/ 45 h 174"/>
                      <a:gd name="T4" fmla="*/ 1 w 258"/>
                      <a:gd name="T5" fmla="*/ 162 h 174"/>
                      <a:gd name="T6" fmla="*/ 255 w 258"/>
                      <a:gd name="T7" fmla="*/ 119 h 174"/>
                      <a:gd name="T8" fmla="*/ 159 w 258"/>
                      <a:gd name="T9" fmla="*/ 101 h 174"/>
                      <a:gd name="T10" fmla="*/ 185 w 258"/>
                      <a:gd name="T11" fmla="*/ 99 h 174"/>
                      <a:gd name="T12" fmla="*/ 189 w 258"/>
                      <a:gd name="T13" fmla="*/ 102 h 174"/>
                      <a:gd name="T14" fmla="*/ 187 w 258"/>
                      <a:gd name="T15" fmla="*/ 113 h 174"/>
                      <a:gd name="T16" fmla="*/ 161 w 258"/>
                      <a:gd name="T17" fmla="*/ 112 h 174"/>
                      <a:gd name="T18" fmla="*/ 143 w 258"/>
                      <a:gd name="T19" fmla="*/ 111 h 174"/>
                      <a:gd name="T20" fmla="*/ 117 w 258"/>
                      <a:gd name="T21" fmla="*/ 113 h 174"/>
                      <a:gd name="T22" fmla="*/ 113 w 258"/>
                      <a:gd name="T23" fmla="*/ 110 h 174"/>
                      <a:gd name="T24" fmla="*/ 116 w 258"/>
                      <a:gd name="T25" fmla="*/ 99 h 174"/>
                      <a:gd name="T26" fmla="*/ 142 w 258"/>
                      <a:gd name="T27" fmla="*/ 100 h 174"/>
                      <a:gd name="T28" fmla="*/ 97 w 258"/>
                      <a:gd name="T29" fmla="*/ 111 h 174"/>
                      <a:gd name="T30" fmla="*/ 71 w 258"/>
                      <a:gd name="T31" fmla="*/ 113 h 174"/>
                      <a:gd name="T32" fmla="*/ 67 w 258"/>
                      <a:gd name="T33" fmla="*/ 110 h 174"/>
                      <a:gd name="T34" fmla="*/ 70 w 258"/>
                      <a:gd name="T35" fmla="*/ 99 h 174"/>
                      <a:gd name="T36" fmla="*/ 97 w 258"/>
                      <a:gd name="T37" fmla="*/ 100 h 174"/>
                      <a:gd name="T38" fmla="*/ 97 w 258"/>
                      <a:gd name="T39" fmla="*/ 111 h 174"/>
                      <a:gd name="T40" fmla="*/ 72 w 258"/>
                      <a:gd name="T41" fmla="*/ 73 h 174"/>
                      <a:gd name="T42" fmla="*/ 97 w 258"/>
                      <a:gd name="T43" fmla="*/ 73 h 174"/>
                      <a:gd name="T44" fmla="*/ 98 w 258"/>
                      <a:gd name="T45" fmla="*/ 84 h 174"/>
                      <a:gd name="T46" fmla="*/ 73 w 258"/>
                      <a:gd name="T47" fmla="*/ 86 h 174"/>
                      <a:gd name="T48" fmla="*/ 69 w 258"/>
                      <a:gd name="T49" fmla="*/ 83 h 174"/>
                      <a:gd name="T50" fmla="*/ 143 w 258"/>
                      <a:gd name="T51" fmla="*/ 74 h 174"/>
                      <a:gd name="T52" fmla="*/ 142 w 258"/>
                      <a:gd name="T53" fmla="*/ 85 h 174"/>
                      <a:gd name="T54" fmla="*/ 116 w 258"/>
                      <a:gd name="T55" fmla="*/ 85 h 174"/>
                      <a:gd name="T56" fmla="*/ 114 w 258"/>
                      <a:gd name="T57" fmla="*/ 75 h 174"/>
                      <a:gd name="T58" fmla="*/ 118 w 258"/>
                      <a:gd name="T59" fmla="*/ 73 h 174"/>
                      <a:gd name="T60" fmla="*/ 187 w 258"/>
                      <a:gd name="T61" fmla="*/ 85 h 174"/>
                      <a:gd name="T62" fmla="*/ 161 w 258"/>
                      <a:gd name="T63" fmla="*/ 85 h 174"/>
                      <a:gd name="T64" fmla="*/ 158 w 258"/>
                      <a:gd name="T65" fmla="*/ 75 h 174"/>
                      <a:gd name="T66" fmla="*/ 162 w 258"/>
                      <a:gd name="T67" fmla="*/ 73 h 174"/>
                      <a:gd name="T68" fmla="*/ 187 w 258"/>
                      <a:gd name="T69" fmla="*/ 74 h 174"/>
                      <a:gd name="T70" fmla="*/ 69 w 258"/>
                      <a:gd name="T71" fmla="*/ 142 h 174"/>
                      <a:gd name="T72" fmla="*/ 65 w 258"/>
                      <a:gd name="T73" fmla="*/ 139 h 174"/>
                      <a:gd name="T74" fmla="*/ 67 w 258"/>
                      <a:gd name="T75" fmla="*/ 128 h 174"/>
                      <a:gd name="T76" fmla="*/ 94 w 258"/>
                      <a:gd name="T77" fmla="*/ 128 h 174"/>
                      <a:gd name="T78" fmla="*/ 97 w 258"/>
                      <a:gd name="T79" fmla="*/ 139 h 174"/>
                      <a:gd name="T80" fmla="*/ 92 w 258"/>
                      <a:gd name="T81" fmla="*/ 142 h 174"/>
                      <a:gd name="T82" fmla="*/ 114 w 258"/>
                      <a:gd name="T83" fmla="*/ 141 h 174"/>
                      <a:gd name="T84" fmla="*/ 113 w 258"/>
                      <a:gd name="T85" fmla="*/ 130 h 174"/>
                      <a:gd name="T86" fmla="*/ 140 w 258"/>
                      <a:gd name="T87" fmla="*/ 127 h 174"/>
                      <a:gd name="T88" fmla="*/ 144 w 258"/>
                      <a:gd name="T89" fmla="*/ 131 h 174"/>
                      <a:gd name="T90" fmla="*/ 141 w 258"/>
                      <a:gd name="T91" fmla="*/ 142 h 174"/>
                      <a:gd name="T92" fmla="*/ 163 w 258"/>
                      <a:gd name="T93" fmla="*/ 142 h 174"/>
                      <a:gd name="T94" fmla="*/ 160 w 258"/>
                      <a:gd name="T95" fmla="*/ 131 h 174"/>
                      <a:gd name="T96" fmla="*/ 164 w 258"/>
                      <a:gd name="T97" fmla="*/ 127 h 174"/>
                      <a:gd name="T98" fmla="*/ 191 w 258"/>
                      <a:gd name="T99" fmla="*/ 130 h 174"/>
                      <a:gd name="T100" fmla="*/ 191 w 258"/>
                      <a:gd name="T101" fmla="*/ 140 h 174"/>
                      <a:gd name="T102" fmla="*/ 165 w 258"/>
                      <a:gd name="T103" fmla="*/ 142 h 1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258" h="174">
                        <a:moveTo>
                          <a:pt x="246" y="99"/>
                        </a:moveTo>
                        <a:cubicBezTo>
                          <a:pt x="196" y="52"/>
                          <a:pt x="196" y="52"/>
                          <a:pt x="196" y="52"/>
                        </a:cubicBezTo>
                        <a:cubicBezTo>
                          <a:pt x="193" y="49"/>
                          <a:pt x="189" y="47"/>
                          <a:pt x="185" y="46"/>
                        </a:cubicBezTo>
                        <a:cubicBezTo>
                          <a:pt x="177" y="12"/>
                          <a:pt x="177" y="12"/>
                          <a:pt x="177" y="12"/>
                        </a:cubicBezTo>
                        <a:cubicBezTo>
                          <a:pt x="176" y="5"/>
                          <a:pt x="169" y="0"/>
                          <a:pt x="163" y="0"/>
                        </a:cubicBezTo>
                        <a:cubicBezTo>
                          <a:pt x="96" y="0"/>
                          <a:pt x="96" y="0"/>
                          <a:pt x="96" y="0"/>
                        </a:cubicBezTo>
                        <a:cubicBezTo>
                          <a:pt x="90" y="0"/>
                          <a:pt x="83" y="5"/>
                          <a:pt x="82" y="12"/>
                        </a:cubicBezTo>
                        <a:cubicBezTo>
                          <a:pt x="74" y="45"/>
                          <a:pt x="74" y="45"/>
                          <a:pt x="74" y="45"/>
                        </a:cubicBezTo>
                        <a:cubicBezTo>
                          <a:pt x="70" y="47"/>
                          <a:pt x="66" y="49"/>
                          <a:pt x="63" y="52"/>
                        </a:cubicBezTo>
                        <a:cubicBezTo>
                          <a:pt x="13" y="99"/>
                          <a:pt x="13" y="99"/>
                          <a:pt x="13" y="99"/>
                        </a:cubicBezTo>
                        <a:cubicBezTo>
                          <a:pt x="8" y="103"/>
                          <a:pt x="4" y="112"/>
                          <a:pt x="3" y="119"/>
                        </a:cubicBezTo>
                        <a:cubicBezTo>
                          <a:pt x="1" y="162"/>
                          <a:pt x="1" y="162"/>
                          <a:pt x="1" y="162"/>
                        </a:cubicBezTo>
                        <a:cubicBezTo>
                          <a:pt x="0" y="168"/>
                          <a:pt x="6" y="174"/>
                          <a:pt x="12" y="174"/>
                        </a:cubicBezTo>
                        <a:cubicBezTo>
                          <a:pt x="247" y="174"/>
                          <a:pt x="247" y="174"/>
                          <a:pt x="247" y="174"/>
                        </a:cubicBezTo>
                        <a:cubicBezTo>
                          <a:pt x="253" y="174"/>
                          <a:pt x="258" y="168"/>
                          <a:pt x="258" y="162"/>
                        </a:cubicBezTo>
                        <a:cubicBezTo>
                          <a:pt x="255" y="119"/>
                          <a:pt x="255" y="119"/>
                          <a:pt x="255" y="119"/>
                        </a:cubicBezTo>
                        <a:cubicBezTo>
                          <a:pt x="255" y="112"/>
                          <a:pt x="251" y="103"/>
                          <a:pt x="246" y="99"/>
                        </a:cubicBezTo>
                        <a:close/>
                        <a:moveTo>
                          <a:pt x="159" y="110"/>
                        </a:moveTo>
                        <a:cubicBezTo>
                          <a:pt x="159" y="102"/>
                          <a:pt x="159" y="102"/>
                          <a:pt x="159" y="102"/>
                        </a:cubicBezTo>
                        <a:cubicBezTo>
                          <a:pt x="159" y="102"/>
                          <a:pt x="159" y="101"/>
                          <a:pt x="159" y="101"/>
                        </a:cubicBezTo>
                        <a:cubicBezTo>
                          <a:pt x="160" y="101"/>
                          <a:pt x="160" y="100"/>
                          <a:pt x="160" y="100"/>
                        </a:cubicBezTo>
                        <a:cubicBezTo>
                          <a:pt x="161" y="100"/>
                          <a:pt x="161" y="100"/>
                          <a:pt x="162" y="99"/>
                        </a:cubicBezTo>
                        <a:cubicBezTo>
                          <a:pt x="162" y="99"/>
                          <a:pt x="163" y="99"/>
                          <a:pt x="163" y="99"/>
                        </a:cubicBezTo>
                        <a:cubicBezTo>
                          <a:pt x="185" y="99"/>
                          <a:pt x="185" y="99"/>
                          <a:pt x="185" y="99"/>
                        </a:cubicBezTo>
                        <a:cubicBezTo>
                          <a:pt x="185" y="99"/>
                          <a:pt x="186" y="99"/>
                          <a:pt x="186" y="99"/>
                        </a:cubicBezTo>
                        <a:cubicBezTo>
                          <a:pt x="187" y="100"/>
                          <a:pt x="187" y="100"/>
                          <a:pt x="188" y="100"/>
                        </a:cubicBezTo>
                        <a:cubicBezTo>
                          <a:pt x="188" y="100"/>
                          <a:pt x="188" y="101"/>
                          <a:pt x="189" y="101"/>
                        </a:cubicBezTo>
                        <a:cubicBezTo>
                          <a:pt x="189" y="101"/>
                          <a:pt x="189" y="102"/>
                          <a:pt x="189" y="102"/>
                        </a:cubicBezTo>
                        <a:cubicBezTo>
                          <a:pt x="190" y="110"/>
                          <a:pt x="190" y="110"/>
                          <a:pt x="190" y="110"/>
                        </a:cubicBezTo>
                        <a:cubicBezTo>
                          <a:pt x="190" y="110"/>
                          <a:pt x="190" y="111"/>
                          <a:pt x="189" y="111"/>
                        </a:cubicBezTo>
                        <a:cubicBezTo>
                          <a:pt x="189" y="112"/>
                          <a:pt x="189" y="112"/>
                          <a:pt x="189" y="112"/>
                        </a:cubicBezTo>
                        <a:cubicBezTo>
                          <a:pt x="188" y="113"/>
                          <a:pt x="188" y="113"/>
                          <a:pt x="187" y="113"/>
                        </a:cubicBezTo>
                        <a:cubicBezTo>
                          <a:pt x="187" y="113"/>
                          <a:pt x="186" y="113"/>
                          <a:pt x="186" y="113"/>
                        </a:cubicBezTo>
                        <a:cubicBezTo>
                          <a:pt x="164" y="113"/>
                          <a:pt x="164" y="113"/>
                          <a:pt x="164" y="113"/>
                        </a:cubicBezTo>
                        <a:cubicBezTo>
                          <a:pt x="163" y="113"/>
                          <a:pt x="163" y="113"/>
                          <a:pt x="162" y="113"/>
                        </a:cubicBezTo>
                        <a:cubicBezTo>
                          <a:pt x="162" y="113"/>
                          <a:pt x="161" y="113"/>
                          <a:pt x="161" y="112"/>
                        </a:cubicBezTo>
                        <a:cubicBezTo>
                          <a:pt x="160" y="112"/>
                          <a:pt x="160" y="112"/>
                          <a:pt x="160" y="111"/>
                        </a:cubicBezTo>
                        <a:cubicBezTo>
                          <a:pt x="159" y="111"/>
                          <a:pt x="159" y="110"/>
                          <a:pt x="159" y="110"/>
                        </a:cubicBezTo>
                        <a:close/>
                        <a:moveTo>
                          <a:pt x="144" y="110"/>
                        </a:moveTo>
                        <a:cubicBezTo>
                          <a:pt x="144" y="110"/>
                          <a:pt x="143" y="111"/>
                          <a:pt x="143" y="111"/>
                        </a:cubicBezTo>
                        <a:cubicBezTo>
                          <a:pt x="143" y="112"/>
                          <a:pt x="143" y="112"/>
                          <a:pt x="142" y="112"/>
                        </a:cubicBezTo>
                        <a:cubicBezTo>
                          <a:pt x="142" y="113"/>
                          <a:pt x="141" y="113"/>
                          <a:pt x="141" y="113"/>
                        </a:cubicBezTo>
                        <a:cubicBezTo>
                          <a:pt x="140" y="113"/>
                          <a:pt x="140" y="113"/>
                          <a:pt x="139" y="113"/>
                        </a:cubicBezTo>
                        <a:cubicBezTo>
                          <a:pt x="117" y="113"/>
                          <a:pt x="117" y="113"/>
                          <a:pt x="117" y="113"/>
                        </a:cubicBezTo>
                        <a:cubicBezTo>
                          <a:pt x="117" y="113"/>
                          <a:pt x="116" y="113"/>
                          <a:pt x="116" y="113"/>
                        </a:cubicBezTo>
                        <a:cubicBezTo>
                          <a:pt x="115" y="113"/>
                          <a:pt x="115" y="113"/>
                          <a:pt x="114" y="112"/>
                        </a:cubicBezTo>
                        <a:cubicBezTo>
                          <a:pt x="114" y="112"/>
                          <a:pt x="114" y="112"/>
                          <a:pt x="114" y="111"/>
                        </a:cubicBezTo>
                        <a:cubicBezTo>
                          <a:pt x="113" y="111"/>
                          <a:pt x="113" y="110"/>
                          <a:pt x="113" y="110"/>
                        </a:cubicBezTo>
                        <a:cubicBezTo>
                          <a:pt x="113" y="102"/>
                          <a:pt x="113" y="102"/>
                          <a:pt x="113" y="102"/>
                        </a:cubicBezTo>
                        <a:cubicBezTo>
                          <a:pt x="113" y="102"/>
                          <a:pt x="113" y="101"/>
                          <a:pt x="114" y="101"/>
                        </a:cubicBezTo>
                        <a:cubicBezTo>
                          <a:pt x="114" y="101"/>
                          <a:pt x="114" y="100"/>
                          <a:pt x="115" y="100"/>
                        </a:cubicBezTo>
                        <a:cubicBezTo>
                          <a:pt x="115" y="100"/>
                          <a:pt x="115" y="100"/>
                          <a:pt x="116" y="99"/>
                        </a:cubicBezTo>
                        <a:cubicBezTo>
                          <a:pt x="116" y="99"/>
                          <a:pt x="117" y="99"/>
                          <a:pt x="118" y="99"/>
                        </a:cubicBezTo>
                        <a:cubicBezTo>
                          <a:pt x="139" y="99"/>
                          <a:pt x="139" y="99"/>
                          <a:pt x="139" y="99"/>
                        </a:cubicBezTo>
                        <a:cubicBezTo>
                          <a:pt x="140" y="99"/>
                          <a:pt x="140" y="99"/>
                          <a:pt x="141" y="99"/>
                        </a:cubicBezTo>
                        <a:cubicBezTo>
                          <a:pt x="141" y="100"/>
                          <a:pt x="142" y="100"/>
                          <a:pt x="142" y="100"/>
                        </a:cubicBezTo>
                        <a:cubicBezTo>
                          <a:pt x="143" y="100"/>
                          <a:pt x="143" y="101"/>
                          <a:pt x="143" y="101"/>
                        </a:cubicBezTo>
                        <a:cubicBezTo>
                          <a:pt x="143" y="101"/>
                          <a:pt x="143" y="102"/>
                          <a:pt x="143" y="102"/>
                        </a:cubicBezTo>
                        <a:lnTo>
                          <a:pt x="144" y="110"/>
                        </a:lnTo>
                        <a:close/>
                        <a:moveTo>
                          <a:pt x="97" y="111"/>
                        </a:moveTo>
                        <a:cubicBezTo>
                          <a:pt x="97" y="112"/>
                          <a:pt x="97" y="112"/>
                          <a:pt x="96" y="112"/>
                        </a:cubicBezTo>
                        <a:cubicBezTo>
                          <a:pt x="96" y="113"/>
                          <a:pt x="95" y="113"/>
                          <a:pt x="95" y="113"/>
                        </a:cubicBezTo>
                        <a:cubicBezTo>
                          <a:pt x="94" y="113"/>
                          <a:pt x="94" y="113"/>
                          <a:pt x="93" y="113"/>
                        </a:cubicBezTo>
                        <a:cubicBezTo>
                          <a:pt x="71" y="113"/>
                          <a:pt x="71" y="113"/>
                          <a:pt x="71" y="113"/>
                        </a:cubicBezTo>
                        <a:cubicBezTo>
                          <a:pt x="71" y="113"/>
                          <a:pt x="70" y="113"/>
                          <a:pt x="70" y="113"/>
                        </a:cubicBezTo>
                        <a:cubicBezTo>
                          <a:pt x="69" y="113"/>
                          <a:pt x="69" y="113"/>
                          <a:pt x="68" y="112"/>
                        </a:cubicBezTo>
                        <a:cubicBezTo>
                          <a:pt x="68" y="112"/>
                          <a:pt x="68" y="112"/>
                          <a:pt x="67" y="111"/>
                        </a:cubicBezTo>
                        <a:cubicBezTo>
                          <a:pt x="67" y="111"/>
                          <a:pt x="67" y="110"/>
                          <a:pt x="67" y="110"/>
                        </a:cubicBezTo>
                        <a:cubicBezTo>
                          <a:pt x="68" y="102"/>
                          <a:pt x="68" y="102"/>
                          <a:pt x="68" y="102"/>
                        </a:cubicBezTo>
                        <a:cubicBezTo>
                          <a:pt x="68" y="102"/>
                          <a:pt x="68" y="101"/>
                          <a:pt x="68" y="101"/>
                        </a:cubicBezTo>
                        <a:cubicBezTo>
                          <a:pt x="68" y="101"/>
                          <a:pt x="69" y="100"/>
                          <a:pt x="69" y="100"/>
                        </a:cubicBezTo>
                        <a:cubicBezTo>
                          <a:pt x="69" y="100"/>
                          <a:pt x="70" y="100"/>
                          <a:pt x="70" y="99"/>
                        </a:cubicBezTo>
                        <a:cubicBezTo>
                          <a:pt x="71" y="99"/>
                          <a:pt x="71" y="99"/>
                          <a:pt x="72" y="99"/>
                        </a:cubicBezTo>
                        <a:cubicBezTo>
                          <a:pt x="94" y="99"/>
                          <a:pt x="94" y="99"/>
                          <a:pt x="94" y="99"/>
                        </a:cubicBezTo>
                        <a:cubicBezTo>
                          <a:pt x="94" y="99"/>
                          <a:pt x="95" y="99"/>
                          <a:pt x="95" y="99"/>
                        </a:cubicBezTo>
                        <a:cubicBezTo>
                          <a:pt x="96" y="100"/>
                          <a:pt x="96" y="100"/>
                          <a:pt x="97" y="100"/>
                        </a:cubicBezTo>
                        <a:cubicBezTo>
                          <a:pt x="97" y="100"/>
                          <a:pt x="97" y="101"/>
                          <a:pt x="97" y="101"/>
                        </a:cubicBezTo>
                        <a:cubicBezTo>
                          <a:pt x="98" y="101"/>
                          <a:pt x="98" y="102"/>
                          <a:pt x="98" y="102"/>
                        </a:cubicBezTo>
                        <a:cubicBezTo>
                          <a:pt x="97" y="110"/>
                          <a:pt x="97" y="110"/>
                          <a:pt x="97" y="110"/>
                        </a:cubicBezTo>
                        <a:cubicBezTo>
                          <a:pt x="97" y="110"/>
                          <a:pt x="97" y="111"/>
                          <a:pt x="97" y="111"/>
                        </a:cubicBezTo>
                        <a:close/>
                        <a:moveTo>
                          <a:pt x="69" y="75"/>
                        </a:moveTo>
                        <a:cubicBezTo>
                          <a:pt x="69" y="75"/>
                          <a:pt x="70" y="75"/>
                          <a:pt x="70" y="74"/>
                        </a:cubicBezTo>
                        <a:cubicBezTo>
                          <a:pt x="70" y="74"/>
                          <a:pt x="70" y="74"/>
                          <a:pt x="71" y="73"/>
                        </a:cubicBezTo>
                        <a:cubicBezTo>
                          <a:pt x="71" y="73"/>
                          <a:pt x="72" y="73"/>
                          <a:pt x="72" y="73"/>
                        </a:cubicBezTo>
                        <a:cubicBezTo>
                          <a:pt x="73" y="73"/>
                          <a:pt x="73" y="73"/>
                          <a:pt x="74" y="73"/>
                        </a:cubicBezTo>
                        <a:cubicBezTo>
                          <a:pt x="95" y="73"/>
                          <a:pt x="95" y="73"/>
                          <a:pt x="95" y="73"/>
                        </a:cubicBezTo>
                        <a:cubicBezTo>
                          <a:pt x="95" y="73"/>
                          <a:pt x="96" y="73"/>
                          <a:pt x="96" y="73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8" y="74"/>
                          <a:pt x="98" y="74"/>
                          <a:pt x="98" y="74"/>
                        </a:cubicBezTo>
                        <a:cubicBezTo>
                          <a:pt x="99" y="75"/>
                          <a:pt x="99" y="75"/>
                          <a:pt x="99" y="75"/>
                        </a:cubicBezTo>
                        <a:cubicBezTo>
                          <a:pt x="98" y="83"/>
                          <a:pt x="98" y="83"/>
                          <a:pt x="98" y="83"/>
                        </a:cubicBezTo>
                        <a:cubicBezTo>
                          <a:pt x="98" y="83"/>
                          <a:pt x="98" y="84"/>
                          <a:pt x="98" y="84"/>
                        </a:cubicBezTo>
                        <a:cubicBezTo>
                          <a:pt x="98" y="84"/>
                          <a:pt x="97" y="85"/>
                          <a:pt x="97" y="85"/>
                        </a:cubicBezTo>
                        <a:cubicBezTo>
                          <a:pt x="97" y="85"/>
                          <a:pt x="96" y="85"/>
                          <a:pt x="96" y="85"/>
                        </a:cubicBezTo>
                        <a:cubicBezTo>
                          <a:pt x="95" y="86"/>
                          <a:pt x="95" y="86"/>
                          <a:pt x="94" y="86"/>
                        </a:cubicBezTo>
                        <a:cubicBezTo>
                          <a:pt x="73" y="86"/>
                          <a:pt x="73" y="86"/>
                          <a:pt x="73" y="86"/>
                        </a:cubicBezTo>
                        <a:cubicBezTo>
                          <a:pt x="72" y="86"/>
                          <a:pt x="72" y="86"/>
                          <a:pt x="71" y="85"/>
                        </a:cubicBezTo>
                        <a:cubicBezTo>
                          <a:pt x="71" y="85"/>
                          <a:pt x="70" y="85"/>
                          <a:pt x="70" y="85"/>
                        </a:cubicBezTo>
                        <a:cubicBezTo>
                          <a:pt x="70" y="85"/>
                          <a:pt x="69" y="84"/>
                          <a:pt x="69" y="84"/>
                        </a:cubicBezTo>
                        <a:cubicBezTo>
                          <a:pt x="69" y="84"/>
                          <a:pt x="69" y="83"/>
                          <a:pt x="69" y="83"/>
                        </a:cubicBezTo>
                        <a:lnTo>
                          <a:pt x="69" y="75"/>
                        </a:lnTo>
                        <a:close/>
                        <a:moveTo>
                          <a:pt x="140" y="73"/>
                        </a:moveTo>
                        <a:cubicBezTo>
                          <a:pt x="141" y="73"/>
                          <a:pt x="141" y="73"/>
                          <a:pt x="142" y="73"/>
                        </a:cubicBezTo>
                        <a:cubicBezTo>
                          <a:pt x="142" y="74"/>
                          <a:pt x="142" y="74"/>
                          <a:pt x="143" y="74"/>
                        </a:cubicBezTo>
                        <a:cubicBezTo>
                          <a:pt x="143" y="75"/>
                          <a:pt x="143" y="75"/>
                          <a:pt x="143" y="75"/>
                        </a:cubicBezTo>
                        <a:cubicBezTo>
                          <a:pt x="143" y="83"/>
                          <a:pt x="143" y="83"/>
                          <a:pt x="143" y="83"/>
                        </a:cubicBezTo>
                        <a:cubicBezTo>
                          <a:pt x="143" y="83"/>
                          <a:pt x="143" y="84"/>
                          <a:pt x="143" y="84"/>
                        </a:cubicBezTo>
                        <a:cubicBezTo>
                          <a:pt x="143" y="84"/>
                          <a:pt x="142" y="85"/>
                          <a:pt x="142" y="85"/>
                        </a:cubicBezTo>
                        <a:cubicBezTo>
                          <a:pt x="142" y="85"/>
                          <a:pt x="141" y="85"/>
                          <a:pt x="141" y="85"/>
                        </a:cubicBezTo>
                        <a:cubicBezTo>
                          <a:pt x="140" y="86"/>
                          <a:pt x="140" y="86"/>
                          <a:pt x="139" y="86"/>
                        </a:cubicBezTo>
                        <a:cubicBezTo>
                          <a:pt x="118" y="86"/>
                          <a:pt x="118" y="86"/>
                          <a:pt x="118" y="86"/>
                        </a:cubicBezTo>
                        <a:cubicBezTo>
                          <a:pt x="117" y="86"/>
                          <a:pt x="117" y="86"/>
                          <a:pt x="116" y="85"/>
                        </a:cubicBezTo>
                        <a:cubicBezTo>
                          <a:pt x="116" y="85"/>
                          <a:pt x="115" y="85"/>
                          <a:pt x="115" y="85"/>
                        </a:cubicBezTo>
                        <a:cubicBezTo>
                          <a:pt x="114" y="85"/>
                          <a:pt x="114" y="84"/>
                          <a:pt x="114" y="84"/>
                        </a:cubicBezTo>
                        <a:cubicBezTo>
                          <a:pt x="114" y="84"/>
                          <a:pt x="114" y="83"/>
                          <a:pt x="114" y="83"/>
                        </a:cubicBezTo>
                        <a:cubicBezTo>
                          <a:pt x="114" y="75"/>
                          <a:pt x="114" y="75"/>
                          <a:pt x="114" y="75"/>
                        </a:cubicBezTo>
                        <a:cubicBezTo>
                          <a:pt x="114" y="75"/>
                          <a:pt x="114" y="75"/>
                          <a:pt x="114" y="74"/>
                        </a:cubicBezTo>
                        <a:cubicBezTo>
                          <a:pt x="114" y="74"/>
                          <a:pt x="115" y="74"/>
                          <a:pt x="115" y="73"/>
                        </a:cubicBezTo>
                        <a:cubicBezTo>
                          <a:pt x="115" y="73"/>
                          <a:pt x="116" y="73"/>
                          <a:pt x="116" y="73"/>
                        </a:cubicBezTo>
                        <a:cubicBezTo>
                          <a:pt x="117" y="73"/>
                          <a:pt x="117" y="73"/>
                          <a:pt x="118" y="73"/>
                        </a:cubicBezTo>
                        <a:cubicBezTo>
                          <a:pt x="139" y="73"/>
                          <a:pt x="139" y="73"/>
                          <a:pt x="139" y="73"/>
                        </a:cubicBezTo>
                        <a:cubicBezTo>
                          <a:pt x="139" y="73"/>
                          <a:pt x="140" y="73"/>
                          <a:pt x="140" y="73"/>
                        </a:cubicBezTo>
                        <a:close/>
                        <a:moveTo>
                          <a:pt x="188" y="84"/>
                        </a:moveTo>
                        <a:cubicBezTo>
                          <a:pt x="187" y="84"/>
                          <a:pt x="187" y="85"/>
                          <a:pt x="187" y="85"/>
                        </a:cubicBezTo>
                        <a:cubicBezTo>
                          <a:pt x="186" y="85"/>
                          <a:pt x="186" y="85"/>
                          <a:pt x="186" y="85"/>
                        </a:cubicBezTo>
                        <a:cubicBezTo>
                          <a:pt x="185" y="86"/>
                          <a:pt x="184" y="86"/>
                          <a:pt x="184" y="86"/>
                        </a:cubicBezTo>
                        <a:cubicBezTo>
                          <a:pt x="163" y="86"/>
                          <a:pt x="163" y="86"/>
                          <a:pt x="163" y="86"/>
                        </a:cubicBezTo>
                        <a:cubicBezTo>
                          <a:pt x="162" y="86"/>
                          <a:pt x="162" y="86"/>
                          <a:pt x="161" y="85"/>
                        </a:cubicBezTo>
                        <a:cubicBezTo>
                          <a:pt x="161" y="85"/>
                          <a:pt x="160" y="85"/>
                          <a:pt x="160" y="85"/>
                        </a:cubicBezTo>
                        <a:cubicBezTo>
                          <a:pt x="159" y="85"/>
                          <a:pt x="159" y="84"/>
                          <a:pt x="159" y="84"/>
                        </a:cubicBezTo>
                        <a:cubicBezTo>
                          <a:pt x="159" y="84"/>
                          <a:pt x="158" y="83"/>
                          <a:pt x="158" y="83"/>
                        </a:cubicBezTo>
                        <a:cubicBezTo>
                          <a:pt x="158" y="75"/>
                          <a:pt x="158" y="75"/>
                          <a:pt x="158" y="75"/>
                        </a:cubicBezTo>
                        <a:cubicBezTo>
                          <a:pt x="158" y="75"/>
                          <a:pt x="158" y="75"/>
                          <a:pt x="158" y="74"/>
                        </a:cubicBezTo>
                        <a:cubicBezTo>
                          <a:pt x="159" y="74"/>
                          <a:pt x="159" y="74"/>
                          <a:pt x="159" y="73"/>
                        </a:cubicBezTo>
                        <a:cubicBezTo>
                          <a:pt x="160" y="73"/>
                          <a:pt x="160" y="73"/>
                          <a:pt x="161" y="73"/>
                        </a:cubicBezTo>
                        <a:cubicBezTo>
                          <a:pt x="161" y="73"/>
                          <a:pt x="162" y="73"/>
                          <a:pt x="162" y="73"/>
                        </a:cubicBezTo>
                        <a:cubicBezTo>
                          <a:pt x="183" y="73"/>
                          <a:pt x="183" y="73"/>
                          <a:pt x="183" y="73"/>
                        </a:cubicBezTo>
                        <a:cubicBezTo>
                          <a:pt x="184" y="73"/>
                          <a:pt x="184" y="73"/>
                          <a:pt x="185" y="73"/>
                        </a:cubicBezTo>
                        <a:cubicBezTo>
                          <a:pt x="185" y="73"/>
                          <a:pt x="186" y="73"/>
                          <a:pt x="186" y="73"/>
                        </a:cubicBezTo>
                        <a:cubicBezTo>
                          <a:pt x="186" y="74"/>
                          <a:pt x="187" y="74"/>
                          <a:pt x="187" y="74"/>
                        </a:cubicBezTo>
                        <a:cubicBezTo>
                          <a:pt x="187" y="75"/>
                          <a:pt x="187" y="75"/>
                          <a:pt x="187" y="75"/>
                        </a:cubicBezTo>
                        <a:cubicBezTo>
                          <a:pt x="188" y="83"/>
                          <a:pt x="188" y="83"/>
                          <a:pt x="188" y="83"/>
                        </a:cubicBezTo>
                        <a:cubicBezTo>
                          <a:pt x="188" y="83"/>
                          <a:pt x="188" y="84"/>
                          <a:pt x="188" y="84"/>
                        </a:cubicBezTo>
                        <a:close/>
                        <a:moveTo>
                          <a:pt x="69" y="142"/>
                        </a:moveTo>
                        <a:cubicBezTo>
                          <a:pt x="69" y="142"/>
                          <a:pt x="68" y="142"/>
                          <a:pt x="68" y="142"/>
                        </a:cubicBezTo>
                        <a:cubicBezTo>
                          <a:pt x="67" y="142"/>
                          <a:pt x="67" y="142"/>
                          <a:pt x="66" y="141"/>
                        </a:cubicBezTo>
                        <a:cubicBezTo>
                          <a:pt x="66" y="141"/>
                          <a:pt x="66" y="141"/>
                          <a:pt x="65" y="140"/>
                        </a:cubicBezTo>
                        <a:cubicBezTo>
                          <a:pt x="65" y="140"/>
                          <a:pt x="65" y="139"/>
                          <a:pt x="65" y="139"/>
                        </a:cubicBezTo>
                        <a:cubicBezTo>
                          <a:pt x="66" y="132"/>
                          <a:pt x="66" y="132"/>
                          <a:pt x="66" y="132"/>
                        </a:cubicBezTo>
                        <a:cubicBezTo>
                          <a:pt x="66" y="131"/>
                          <a:pt x="66" y="131"/>
                          <a:pt x="66" y="131"/>
                        </a:cubicBezTo>
                        <a:cubicBezTo>
                          <a:pt x="66" y="130"/>
                          <a:pt x="66" y="130"/>
                          <a:pt x="66" y="130"/>
                        </a:cubicBezTo>
                        <a:cubicBezTo>
                          <a:pt x="66" y="129"/>
                          <a:pt x="67" y="129"/>
                          <a:pt x="67" y="128"/>
                        </a:cubicBezTo>
                        <a:cubicBezTo>
                          <a:pt x="68" y="128"/>
                          <a:pt x="68" y="128"/>
                          <a:pt x="69" y="128"/>
                        </a:cubicBezTo>
                        <a:cubicBezTo>
                          <a:pt x="69" y="128"/>
                          <a:pt x="70" y="127"/>
                          <a:pt x="70" y="127"/>
                        </a:cubicBezTo>
                        <a:cubicBezTo>
                          <a:pt x="93" y="127"/>
                          <a:pt x="93" y="127"/>
                          <a:pt x="93" y="127"/>
                        </a:cubicBezTo>
                        <a:cubicBezTo>
                          <a:pt x="93" y="127"/>
                          <a:pt x="94" y="128"/>
                          <a:pt x="94" y="128"/>
                        </a:cubicBezTo>
                        <a:cubicBezTo>
                          <a:pt x="95" y="128"/>
                          <a:pt x="95" y="128"/>
                          <a:pt x="96" y="128"/>
                        </a:cubicBezTo>
                        <a:cubicBezTo>
                          <a:pt x="96" y="129"/>
                          <a:pt x="96" y="129"/>
                          <a:pt x="96" y="130"/>
                        </a:cubicBezTo>
                        <a:cubicBezTo>
                          <a:pt x="97" y="130"/>
                          <a:pt x="97" y="130"/>
                          <a:pt x="97" y="131"/>
                        </a:cubicBezTo>
                        <a:cubicBezTo>
                          <a:pt x="97" y="139"/>
                          <a:pt x="97" y="139"/>
                          <a:pt x="97" y="139"/>
                        </a:cubicBezTo>
                        <a:cubicBezTo>
                          <a:pt x="96" y="139"/>
                          <a:pt x="96" y="140"/>
                          <a:pt x="96" y="140"/>
                        </a:cubicBezTo>
                        <a:cubicBezTo>
                          <a:pt x="96" y="141"/>
                          <a:pt x="96" y="141"/>
                          <a:pt x="95" y="141"/>
                        </a:cubicBezTo>
                        <a:cubicBezTo>
                          <a:pt x="95" y="142"/>
                          <a:pt x="94" y="142"/>
                          <a:pt x="94" y="142"/>
                        </a:cubicBezTo>
                        <a:cubicBezTo>
                          <a:pt x="93" y="142"/>
                          <a:pt x="93" y="142"/>
                          <a:pt x="92" y="142"/>
                        </a:cubicBezTo>
                        <a:lnTo>
                          <a:pt x="69" y="142"/>
                        </a:lnTo>
                        <a:close/>
                        <a:moveTo>
                          <a:pt x="117" y="142"/>
                        </a:moveTo>
                        <a:cubicBezTo>
                          <a:pt x="116" y="142"/>
                          <a:pt x="116" y="142"/>
                          <a:pt x="115" y="142"/>
                        </a:cubicBezTo>
                        <a:cubicBezTo>
                          <a:pt x="115" y="142"/>
                          <a:pt x="114" y="142"/>
                          <a:pt x="114" y="141"/>
                        </a:cubicBezTo>
                        <a:cubicBezTo>
                          <a:pt x="114" y="141"/>
                          <a:pt x="113" y="141"/>
                          <a:pt x="113" y="140"/>
                        </a:cubicBezTo>
                        <a:cubicBezTo>
                          <a:pt x="113" y="140"/>
                          <a:pt x="113" y="139"/>
                          <a:pt x="113" y="139"/>
                        </a:cubicBezTo>
                        <a:cubicBezTo>
                          <a:pt x="113" y="131"/>
                          <a:pt x="113" y="131"/>
                          <a:pt x="113" y="131"/>
                        </a:cubicBezTo>
                        <a:cubicBezTo>
                          <a:pt x="113" y="130"/>
                          <a:pt x="113" y="130"/>
                          <a:pt x="113" y="130"/>
                        </a:cubicBezTo>
                        <a:cubicBezTo>
                          <a:pt x="113" y="129"/>
                          <a:pt x="114" y="129"/>
                          <a:pt x="114" y="128"/>
                        </a:cubicBezTo>
                        <a:cubicBezTo>
                          <a:pt x="115" y="128"/>
                          <a:pt x="115" y="128"/>
                          <a:pt x="116" y="128"/>
                        </a:cubicBezTo>
                        <a:cubicBezTo>
                          <a:pt x="116" y="128"/>
                          <a:pt x="117" y="127"/>
                          <a:pt x="117" y="127"/>
                        </a:cubicBezTo>
                        <a:cubicBezTo>
                          <a:pt x="140" y="127"/>
                          <a:pt x="140" y="127"/>
                          <a:pt x="140" y="127"/>
                        </a:cubicBezTo>
                        <a:cubicBezTo>
                          <a:pt x="140" y="127"/>
                          <a:pt x="141" y="128"/>
                          <a:pt x="141" y="128"/>
                        </a:cubicBezTo>
                        <a:cubicBezTo>
                          <a:pt x="142" y="128"/>
                          <a:pt x="142" y="128"/>
                          <a:pt x="143" y="128"/>
                        </a:cubicBezTo>
                        <a:cubicBezTo>
                          <a:pt x="143" y="129"/>
                          <a:pt x="143" y="129"/>
                          <a:pt x="144" y="130"/>
                        </a:cubicBezTo>
                        <a:cubicBezTo>
                          <a:pt x="144" y="130"/>
                          <a:pt x="144" y="130"/>
                          <a:pt x="144" y="131"/>
                        </a:cubicBezTo>
                        <a:cubicBezTo>
                          <a:pt x="144" y="139"/>
                          <a:pt x="144" y="139"/>
                          <a:pt x="144" y="139"/>
                        </a:cubicBezTo>
                        <a:cubicBezTo>
                          <a:pt x="144" y="139"/>
                          <a:pt x="144" y="140"/>
                          <a:pt x="144" y="140"/>
                        </a:cubicBezTo>
                        <a:cubicBezTo>
                          <a:pt x="143" y="141"/>
                          <a:pt x="143" y="141"/>
                          <a:pt x="143" y="141"/>
                        </a:cubicBezTo>
                        <a:cubicBezTo>
                          <a:pt x="142" y="142"/>
                          <a:pt x="142" y="142"/>
                          <a:pt x="141" y="142"/>
                        </a:cubicBezTo>
                        <a:cubicBezTo>
                          <a:pt x="141" y="142"/>
                          <a:pt x="140" y="142"/>
                          <a:pt x="140" y="142"/>
                        </a:cubicBezTo>
                        <a:lnTo>
                          <a:pt x="117" y="142"/>
                        </a:lnTo>
                        <a:close/>
                        <a:moveTo>
                          <a:pt x="165" y="142"/>
                        </a:moveTo>
                        <a:cubicBezTo>
                          <a:pt x="164" y="142"/>
                          <a:pt x="164" y="142"/>
                          <a:pt x="163" y="142"/>
                        </a:cubicBezTo>
                        <a:cubicBezTo>
                          <a:pt x="163" y="142"/>
                          <a:pt x="162" y="142"/>
                          <a:pt x="162" y="141"/>
                        </a:cubicBezTo>
                        <a:cubicBezTo>
                          <a:pt x="161" y="141"/>
                          <a:pt x="161" y="141"/>
                          <a:pt x="161" y="140"/>
                        </a:cubicBezTo>
                        <a:cubicBezTo>
                          <a:pt x="160" y="140"/>
                          <a:pt x="160" y="139"/>
                          <a:pt x="160" y="139"/>
                        </a:cubicBezTo>
                        <a:cubicBezTo>
                          <a:pt x="160" y="131"/>
                          <a:pt x="160" y="131"/>
                          <a:pt x="160" y="131"/>
                        </a:cubicBezTo>
                        <a:cubicBezTo>
                          <a:pt x="160" y="130"/>
                          <a:pt x="160" y="130"/>
                          <a:pt x="160" y="130"/>
                        </a:cubicBezTo>
                        <a:cubicBezTo>
                          <a:pt x="161" y="129"/>
                          <a:pt x="161" y="129"/>
                          <a:pt x="161" y="128"/>
                        </a:cubicBezTo>
                        <a:cubicBezTo>
                          <a:pt x="162" y="128"/>
                          <a:pt x="162" y="128"/>
                          <a:pt x="163" y="128"/>
                        </a:cubicBezTo>
                        <a:cubicBezTo>
                          <a:pt x="163" y="128"/>
                          <a:pt x="164" y="127"/>
                          <a:pt x="164" y="127"/>
                        </a:cubicBezTo>
                        <a:cubicBezTo>
                          <a:pt x="186" y="127"/>
                          <a:pt x="186" y="127"/>
                          <a:pt x="186" y="127"/>
                        </a:cubicBezTo>
                        <a:cubicBezTo>
                          <a:pt x="187" y="127"/>
                          <a:pt x="188" y="128"/>
                          <a:pt x="188" y="128"/>
                        </a:cubicBezTo>
                        <a:cubicBezTo>
                          <a:pt x="189" y="128"/>
                          <a:pt x="189" y="128"/>
                          <a:pt x="190" y="128"/>
                        </a:cubicBezTo>
                        <a:cubicBezTo>
                          <a:pt x="190" y="129"/>
                          <a:pt x="190" y="129"/>
                          <a:pt x="191" y="130"/>
                        </a:cubicBezTo>
                        <a:cubicBezTo>
                          <a:pt x="191" y="130"/>
                          <a:pt x="191" y="130"/>
                          <a:pt x="191" y="131"/>
                        </a:cubicBezTo>
                        <a:cubicBezTo>
                          <a:pt x="191" y="132"/>
                          <a:pt x="191" y="132"/>
                          <a:pt x="191" y="132"/>
                        </a:cubicBezTo>
                        <a:cubicBezTo>
                          <a:pt x="192" y="139"/>
                          <a:pt x="192" y="139"/>
                          <a:pt x="192" y="139"/>
                        </a:cubicBezTo>
                        <a:cubicBezTo>
                          <a:pt x="192" y="139"/>
                          <a:pt x="191" y="140"/>
                          <a:pt x="191" y="140"/>
                        </a:cubicBezTo>
                        <a:cubicBezTo>
                          <a:pt x="191" y="141"/>
                          <a:pt x="191" y="141"/>
                          <a:pt x="190" y="141"/>
                        </a:cubicBezTo>
                        <a:cubicBezTo>
                          <a:pt x="190" y="142"/>
                          <a:pt x="190" y="142"/>
                          <a:pt x="189" y="142"/>
                        </a:cubicBezTo>
                        <a:cubicBezTo>
                          <a:pt x="189" y="142"/>
                          <a:pt x="188" y="142"/>
                          <a:pt x="187" y="142"/>
                        </a:cubicBezTo>
                        <a:lnTo>
                          <a:pt x="165" y="14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33" name="TextBox 33"/>
              <p:cNvSpPr txBox="1"/>
              <p:nvPr/>
            </p:nvSpPr>
            <p:spPr>
              <a:xfrm>
                <a:off x="4977045" y="2211710"/>
                <a:ext cx="1530170" cy="211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chemeClr val="bg1"/>
                    </a:solidFill>
                    <a:latin typeface="Ebrima" pitchFamily="2" charset="0"/>
                    <a:ea typeface="Ebrima" pitchFamily="2" charset="0"/>
                    <a:cs typeface="Ebrima" pitchFamily="2" charset="0"/>
                  </a:rPr>
                  <a:t>输入标题</a:t>
                </a:r>
              </a:p>
            </p:txBody>
          </p:sp>
        </p:grpSp>
        <p:grpSp>
          <p:nvGrpSpPr>
            <p:cNvPr id="38" name="组合 42"/>
            <p:cNvGrpSpPr/>
            <p:nvPr/>
          </p:nvGrpSpPr>
          <p:grpSpPr>
            <a:xfrm>
              <a:off x="9638707" y="2544442"/>
              <a:ext cx="1896882" cy="1590033"/>
              <a:chOff x="7363005" y="1356615"/>
              <a:chExt cx="1530170" cy="128264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8060583" y="2504242"/>
                <a:ext cx="135015" cy="13501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0" name="组合 38"/>
              <p:cNvGrpSpPr/>
              <p:nvPr/>
            </p:nvGrpSpPr>
            <p:grpSpPr>
              <a:xfrm>
                <a:off x="7790553" y="1356615"/>
                <a:ext cx="675075" cy="675075"/>
                <a:chOff x="7952172" y="1181393"/>
                <a:chExt cx="675075" cy="675075"/>
              </a:xfrm>
            </p:grpSpPr>
            <p:sp>
              <p:nvSpPr>
                <p:cNvPr id="42" name="泪滴形 41"/>
                <p:cNvSpPr/>
                <p:nvPr/>
              </p:nvSpPr>
              <p:spPr>
                <a:xfrm rot="8100000">
                  <a:off x="7952172" y="1181393"/>
                  <a:ext cx="675075" cy="675075"/>
                </a:xfrm>
                <a:prstGeom prst="teardrop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3" name="组合 27"/>
                <p:cNvGrpSpPr/>
                <p:nvPr/>
              </p:nvGrpSpPr>
              <p:grpSpPr>
                <a:xfrm>
                  <a:off x="8082390" y="1365787"/>
                  <a:ext cx="411514" cy="315034"/>
                  <a:chOff x="4260851" y="2633664"/>
                  <a:chExt cx="331788" cy="254000"/>
                </a:xfrm>
                <a:solidFill>
                  <a:srgbClr val="FFC000"/>
                </a:solidFill>
              </p:grpSpPr>
              <p:sp>
                <p:nvSpPr>
                  <p:cNvPr id="44" name="Freeform 819"/>
                  <p:cNvSpPr>
                    <a:spLocks noEditPoints="1"/>
                  </p:cNvSpPr>
                  <p:nvPr/>
                </p:nvSpPr>
                <p:spPr bwMode="auto">
                  <a:xfrm>
                    <a:off x="4297364" y="2633664"/>
                    <a:ext cx="260350" cy="174625"/>
                  </a:xfrm>
                  <a:custGeom>
                    <a:avLst/>
                    <a:gdLst>
                      <a:gd name="T0" fmla="*/ 225 w 225"/>
                      <a:gd name="T1" fmla="*/ 13 h 150"/>
                      <a:gd name="T2" fmla="*/ 212 w 225"/>
                      <a:gd name="T3" fmla="*/ 0 h 150"/>
                      <a:gd name="T4" fmla="*/ 13 w 225"/>
                      <a:gd name="T5" fmla="*/ 0 h 150"/>
                      <a:gd name="T6" fmla="*/ 0 w 225"/>
                      <a:gd name="T7" fmla="*/ 13 h 150"/>
                      <a:gd name="T8" fmla="*/ 0 w 225"/>
                      <a:gd name="T9" fmla="*/ 150 h 150"/>
                      <a:gd name="T10" fmla="*/ 225 w 225"/>
                      <a:gd name="T11" fmla="*/ 150 h 150"/>
                      <a:gd name="T12" fmla="*/ 225 w 225"/>
                      <a:gd name="T13" fmla="*/ 13 h 150"/>
                      <a:gd name="T14" fmla="*/ 207 w 225"/>
                      <a:gd name="T15" fmla="*/ 132 h 150"/>
                      <a:gd name="T16" fmla="*/ 18 w 225"/>
                      <a:gd name="T17" fmla="*/ 132 h 150"/>
                      <a:gd name="T18" fmla="*/ 18 w 225"/>
                      <a:gd name="T19" fmla="*/ 19 h 150"/>
                      <a:gd name="T20" fmla="*/ 207 w 225"/>
                      <a:gd name="T21" fmla="*/ 19 h 150"/>
                      <a:gd name="T22" fmla="*/ 207 w 225"/>
                      <a:gd name="T23" fmla="*/ 132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25" h="150">
                        <a:moveTo>
                          <a:pt x="225" y="13"/>
                        </a:moveTo>
                        <a:cubicBezTo>
                          <a:pt x="225" y="4"/>
                          <a:pt x="221" y="0"/>
                          <a:pt x="212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4" y="0"/>
                          <a:pt x="0" y="4"/>
                          <a:pt x="0" y="13"/>
                        </a:cubicBezTo>
                        <a:cubicBezTo>
                          <a:pt x="0" y="150"/>
                          <a:pt x="0" y="150"/>
                          <a:pt x="0" y="150"/>
                        </a:cubicBezTo>
                        <a:cubicBezTo>
                          <a:pt x="225" y="150"/>
                          <a:pt x="225" y="150"/>
                          <a:pt x="225" y="150"/>
                        </a:cubicBezTo>
                        <a:lnTo>
                          <a:pt x="225" y="13"/>
                        </a:lnTo>
                        <a:close/>
                        <a:moveTo>
                          <a:pt x="207" y="132"/>
                        </a:moveTo>
                        <a:cubicBezTo>
                          <a:pt x="18" y="132"/>
                          <a:pt x="18" y="132"/>
                          <a:pt x="18" y="132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207" y="19"/>
                          <a:pt x="207" y="19"/>
                          <a:pt x="207" y="19"/>
                        </a:cubicBezTo>
                        <a:lnTo>
                          <a:pt x="207" y="13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" name="Freeform 820"/>
                  <p:cNvSpPr>
                    <a:spLocks noEditPoints="1"/>
                  </p:cNvSpPr>
                  <p:nvPr/>
                </p:nvSpPr>
                <p:spPr bwMode="auto">
                  <a:xfrm>
                    <a:off x="4260851" y="2822576"/>
                    <a:ext cx="331788" cy="38100"/>
                  </a:xfrm>
                  <a:custGeom>
                    <a:avLst/>
                    <a:gdLst>
                      <a:gd name="T0" fmla="*/ 187 w 209"/>
                      <a:gd name="T1" fmla="*/ 0 h 24"/>
                      <a:gd name="T2" fmla="*/ 23 w 209"/>
                      <a:gd name="T3" fmla="*/ 0 h 24"/>
                      <a:gd name="T4" fmla="*/ 0 w 209"/>
                      <a:gd name="T5" fmla="*/ 24 h 24"/>
                      <a:gd name="T6" fmla="*/ 209 w 209"/>
                      <a:gd name="T7" fmla="*/ 24 h 24"/>
                      <a:gd name="T8" fmla="*/ 187 w 209"/>
                      <a:gd name="T9" fmla="*/ 0 h 24"/>
                      <a:gd name="T10" fmla="*/ 80 w 209"/>
                      <a:gd name="T11" fmla="*/ 17 h 24"/>
                      <a:gd name="T12" fmla="*/ 89 w 209"/>
                      <a:gd name="T13" fmla="*/ 8 h 24"/>
                      <a:gd name="T14" fmla="*/ 121 w 209"/>
                      <a:gd name="T15" fmla="*/ 8 h 24"/>
                      <a:gd name="T16" fmla="*/ 129 w 209"/>
                      <a:gd name="T17" fmla="*/ 17 h 24"/>
                      <a:gd name="T18" fmla="*/ 80 w 209"/>
                      <a:gd name="T19" fmla="*/ 1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9" h="24">
                        <a:moveTo>
                          <a:pt x="187" y="0"/>
                        </a:moveTo>
                        <a:lnTo>
                          <a:pt x="23" y="0"/>
                        </a:lnTo>
                        <a:lnTo>
                          <a:pt x="0" y="24"/>
                        </a:lnTo>
                        <a:lnTo>
                          <a:pt x="209" y="24"/>
                        </a:lnTo>
                        <a:lnTo>
                          <a:pt x="187" y="0"/>
                        </a:lnTo>
                        <a:close/>
                        <a:moveTo>
                          <a:pt x="80" y="17"/>
                        </a:moveTo>
                        <a:lnTo>
                          <a:pt x="89" y="8"/>
                        </a:lnTo>
                        <a:lnTo>
                          <a:pt x="121" y="8"/>
                        </a:lnTo>
                        <a:lnTo>
                          <a:pt x="129" y="17"/>
                        </a:lnTo>
                        <a:lnTo>
                          <a:pt x="80" y="1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" name="Freeform 821"/>
                  <p:cNvSpPr>
                    <a:spLocks/>
                  </p:cNvSpPr>
                  <p:nvPr/>
                </p:nvSpPr>
                <p:spPr bwMode="auto">
                  <a:xfrm>
                    <a:off x="4260851" y="2874964"/>
                    <a:ext cx="331788" cy="12700"/>
                  </a:xfrm>
                  <a:custGeom>
                    <a:avLst/>
                    <a:gdLst>
                      <a:gd name="T0" fmla="*/ 9 w 286"/>
                      <a:gd name="T1" fmla="*/ 12 h 12"/>
                      <a:gd name="T2" fmla="*/ 277 w 286"/>
                      <a:gd name="T3" fmla="*/ 12 h 12"/>
                      <a:gd name="T4" fmla="*/ 286 w 286"/>
                      <a:gd name="T5" fmla="*/ 0 h 12"/>
                      <a:gd name="T6" fmla="*/ 0 w 286"/>
                      <a:gd name="T7" fmla="*/ 0 h 12"/>
                      <a:gd name="T8" fmla="*/ 9 w 286"/>
                      <a:gd name="T9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6" h="12">
                        <a:moveTo>
                          <a:pt x="9" y="12"/>
                        </a:moveTo>
                        <a:cubicBezTo>
                          <a:pt x="20" y="12"/>
                          <a:pt x="269" y="12"/>
                          <a:pt x="277" y="12"/>
                        </a:cubicBezTo>
                        <a:cubicBezTo>
                          <a:pt x="286" y="12"/>
                          <a:pt x="286" y="0"/>
                          <a:pt x="286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2"/>
                          <a:pt x="9" y="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41" name="TextBox 34"/>
              <p:cNvSpPr txBox="1"/>
              <p:nvPr/>
            </p:nvSpPr>
            <p:spPr>
              <a:xfrm>
                <a:off x="7363005" y="2211710"/>
                <a:ext cx="1530170" cy="211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100" b="1" dirty="0">
                    <a:solidFill>
                      <a:schemeClr val="bg1"/>
                    </a:solidFill>
                    <a:latin typeface="Ebrima" pitchFamily="2" charset="0"/>
                    <a:ea typeface="Ebrima" pitchFamily="2" charset="0"/>
                    <a:cs typeface="Ebrima" pitchFamily="2" charset="0"/>
                  </a:rPr>
                  <a:t>输入标题</a:t>
                </a:r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543968" y="4246057"/>
              <a:ext cx="2176697" cy="1487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501734" y="4246057"/>
              <a:ext cx="2176697" cy="1487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513568" y="4246057"/>
              <a:ext cx="2176697" cy="1487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471335" y="4246057"/>
              <a:ext cx="2176697" cy="1487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00" dirty="0">
                  <a:solidFill>
                    <a:prstClr val="whit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Add  your  text  here</a:t>
              </a:r>
              <a:endParaRPr lang="zh-CN" altLang="en-US" sz="1200" dirty="0">
                <a:solidFill>
                  <a:prstClr val="white"/>
                </a:solidFill>
                <a:latin typeface="Ebrima" pitchFamily="2" charset="0"/>
                <a:cs typeface="Ebrim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9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3" b="99827" l="9819" r="89793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43" t="3708" r="24243"/>
          <a:stretch/>
        </p:blipFill>
        <p:spPr>
          <a:xfrm flipH="1">
            <a:off x="7678376" y="478565"/>
            <a:ext cx="4648201" cy="6379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91128" y="1265469"/>
            <a:ext cx="47773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</a:t>
            </a:r>
            <a:endParaRPr lang="zh-CN" altLang="en-US" sz="8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1129" y="2623230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感谢您的</a:t>
            </a:r>
            <a:r>
              <a:rPr lang="zh-CN" altLang="en-US" sz="5400" dirty="0">
                <a:solidFill>
                  <a:srgbClr val="E0B07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观看</a:t>
            </a:r>
          </a:p>
        </p:txBody>
      </p:sp>
      <p:sp>
        <p:nvSpPr>
          <p:cNvPr id="11" name="矩形 10"/>
          <p:cNvSpPr/>
          <p:nvPr/>
        </p:nvSpPr>
        <p:spPr>
          <a:xfrm>
            <a:off x="1178677" y="3736010"/>
            <a:ext cx="78307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power point template is suitable for many purposes, such as working summary, business report, business plan, etc.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66229" y="4552546"/>
            <a:ext cx="1721796" cy="369650"/>
            <a:chOff x="2198452" y="4552546"/>
            <a:chExt cx="1721796" cy="369650"/>
          </a:xfrm>
        </p:grpSpPr>
        <p:sp>
          <p:nvSpPr>
            <p:cNvPr id="13" name="矩形 12"/>
            <p:cNvSpPr/>
            <p:nvPr/>
          </p:nvSpPr>
          <p:spPr>
            <a:xfrm>
              <a:off x="2198452" y="4552546"/>
              <a:ext cx="1721796" cy="36965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33029" y="4591302"/>
              <a:ext cx="15247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300" dirty="0">
                  <a:solidFill>
                    <a:schemeClr val="bg1">
                      <a:lumMod val="85000"/>
                    </a:schemeClr>
                  </a:solidFill>
                </a:rPr>
                <a:t>BAOTU  PPT</a:t>
              </a:r>
              <a:endParaRPr lang="zh-CN" altLang="en-US" sz="1400" spc="3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5" name="直接连接符 14"/>
          <p:cNvCxnSpPr>
            <a:cxnSpLocks/>
          </p:cNvCxnSpPr>
          <p:nvPr/>
        </p:nvCxnSpPr>
        <p:spPr>
          <a:xfrm>
            <a:off x="740934" y="1128035"/>
            <a:ext cx="0" cy="4601931"/>
          </a:xfrm>
          <a:prstGeom prst="line">
            <a:avLst/>
          </a:prstGeom>
          <a:ln>
            <a:gradFill flip="none" rotWithShape="1">
              <a:gsLst>
                <a:gs pos="38500">
                  <a:srgbClr val="E1E1E2"/>
                </a:gs>
                <a:gs pos="2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85500">
                  <a:schemeClr val="tx1">
                    <a:lumMod val="65000"/>
                    <a:lumOff val="35000"/>
                  </a:schemeClr>
                </a:gs>
                <a:gs pos="71000">
                  <a:schemeClr val="bg1">
                    <a:lumMod val="75000"/>
                  </a:schemeClr>
                </a:gs>
                <a:gs pos="54000">
                  <a:schemeClr val="bg1">
                    <a:lumMod val="85000"/>
                  </a:schemeClr>
                </a:gs>
                <a:gs pos="0">
                  <a:srgbClr val="090D0E"/>
                </a:gs>
                <a:gs pos="99000">
                  <a:srgbClr val="21222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6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原创设计师QQ69613753    _1"/>
          <p:cNvSpPr txBox="1"/>
          <p:nvPr/>
        </p:nvSpPr>
        <p:spPr>
          <a:xfrm>
            <a:off x="3114422" y="4691052"/>
            <a:ext cx="596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r>
              <a:rPr lang="en-US" altLang="zh-CN" sz="2800" spc="-150" dirty="0"/>
              <a:t>ADD YOUR LONG TITLE HERE</a:t>
            </a:r>
            <a:r>
              <a:rPr lang="zh-CN" altLang="en-US" sz="2800" spc="-150" dirty="0"/>
              <a:t>　　　　　</a:t>
            </a:r>
          </a:p>
        </p:txBody>
      </p:sp>
      <p:grpSp>
        <p:nvGrpSpPr>
          <p:cNvPr id="6" name="原创设计师QQ69613753    _3"/>
          <p:cNvGrpSpPr/>
          <p:nvPr/>
        </p:nvGrpSpPr>
        <p:grpSpPr>
          <a:xfrm>
            <a:off x="4139128" y="3843922"/>
            <a:ext cx="3913744" cy="830997"/>
            <a:chOff x="4274562" y="3481972"/>
            <a:chExt cx="3913744" cy="830997"/>
          </a:xfrm>
        </p:grpSpPr>
        <p:sp>
          <p:nvSpPr>
            <p:cNvPr id="7" name="文本框 6"/>
            <p:cNvSpPr txBox="1"/>
            <p:nvPr/>
          </p:nvSpPr>
          <p:spPr>
            <a:xfrm>
              <a:off x="4274562" y="3481972"/>
              <a:ext cx="19727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E0B07E"/>
                  </a:solidFill>
                  <a:latin typeface="+mj-ea"/>
                  <a:ea typeface="+mj-ea"/>
                </a:rPr>
                <a:t>输入</a:t>
              </a:r>
              <a:endParaRPr lang="en-US" altLang="zh-CN" sz="4800" dirty="0">
                <a:solidFill>
                  <a:srgbClr val="E0B07E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05247" y="3481972"/>
              <a:ext cx="2183059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E0B07E"/>
                  </a:solidFill>
                  <a:latin typeface="+mj-ea"/>
                  <a:ea typeface="+mj-ea"/>
                </a:rPr>
                <a:t>标题</a:t>
              </a:r>
              <a:endParaRPr lang="en-US" altLang="zh-CN" sz="4800" dirty="0">
                <a:solidFill>
                  <a:srgbClr val="E0B07E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9" name="原创设计师QQ69613753    _4"/>
          <p:cNvCxnSpPr/>
          <p:nvPr/>
        </p:nvCxnSpPr>
        <p:spPr>
          <a:xfrm flipH="1">
            <a:off x="3597402" y="4625018"/>
            <a:ext cx="4997197" cy="0"/>
          </a:xfrm>
          <a:prstGeom prst="line">
            <a:avLst/>
          </a:prstGeom>
          <a:gradFill>
            <a:gsLst>
              <a:gs pos="100000">
                <a:schemeClr val="bg1">
                  <a:alpha val="13000"/>
                </a:schemeClr>
              </a:gs>
              <a:gs pos="0">
                <a:schemeClr val="bg1">
                  <a:alpha val="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4346315" y="1549492"/>
            <a:ext cx="34993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090D0E"/>
                    </a:gs>
                    <a:gs pos="99000">
                      <a:srgbClr val="212226"/>
                    </a:gs>
                  </a:gsLst>
                  <a:path path="circle">
                    <a:fillToRect l="100000" t="100000"/>
                  </a:path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" panose="020B0502040204020203" pitchFamily="34" charset="0"/>
              </a:rPr>
              <a:t>01</a:t>
            </a:r>
            <a:endParaRPr lang="zh-CN" altLang="en-US" sz="16600" dirty="0">
              <a:gradFill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090D0E"/>
                  </a:gs>
                  <a:gs pos="99000">
                    <a:srgbClr val="212226"/>
                  </a:gs>
                </a:gsLst>
                <a:path path="circle">
                  <a:fillToRect l="100000" t="100000"/>
                </a:path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34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35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823698" y="2611528"/>
            <a:ext cx="10544605" cy="1561919"/>
            <a:chOff x="838736" y="2464976"/>
            <a:chExt cx="10544605" cy="1561919"/>
          </a:xfrm>
        </p:grpSpPr>
        <p:grpSp>
          <p:nvGrpSpPr>
            <p:cNvPr id="5" name="组合 4"/>
            <p:cNvGrpSpPr/>
            <p:nvPr/>
          </p:nvGrpSpPr>
          <p:grpSpPr>
            <a:xfrm>
              <a:off x="838736" y="2464976"/>
              <a:ext cx="2981740" cy="1561919"/>
              <a:chOff x="666851" y="2961933"/>
              <a:chExt cx="2981740" cy="1561919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730339" y="2961933"/>
                <a:ext cx="854765" cy="854765"/>
                <a:chOff x="1418195" y="1449824"/>
                <a:chExt cx="854765" cy="854765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1418195" y="1449824"/>
                  <a:ext cx="854765" cy="85476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4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Freeform 5"/>
                <p:cNvSpPr>
                  <a:spLocks noEditPoints="1"/>
                </p:cNvSpPr>
                <p:nvPr/>
              </p:nvSpPr>
              <p:spPr bwMode="auto">
                <a:xfrm>
                  <a:off x="1603808" y="1633758"/>
                  <a:ext cx="483537" cy="486895"/>
                </a:xfrm>
                <a:custGeom>
                  <a:avLst/>
                  <a:gdLst>
                    <a:gd name="T0" fmla="*/ 58 w 58"/>
                    <a:gd name="T1" fmla="*/ 42 h 58"/>
                    <a:gd name="T2" fmla="*/ 58 w 58"/>
                    <a:gd name="T3" fmla="*/ 5 h 58"/>
                    <a:gd name="T4" fmla="*/ 53 w 58"/>
                    <a:gd name="T5" fmla="*/ 0 h 58"/>
                    <a:gd name="T6" fmla="*/ 16 w 58"/>
                    <a:gd name="T7" fmla="*/ 0 h 58"/>
                    <a:gd name="T8" fmla="*/ 10 w 58"/>
                    <a:gd name="T9" fmla="*/ 5 h 58"/>
                    <a:gd name="T10" fmla="*/ 10 w 58"/>
                    <a:gd name="T11" fmla="*/ 42 h 58"/>
                    <a:gd name="T12" fmla="*/ 16 w 58"/>
                    <a:gd name="T13" fmla="*/ 48 h 58"/>
                    <a:gd name="T14" fmla="*/ 53 w 58"/>
                    <a:gd name="T15" fmla="*/ 48 h 58"/>
                    <a:gd name="T16" fmla="*/ 58 w 58"/>
                    <a:gd name="T17" fmla="*/ 42 h 58"/>
                    <a:gd name="T18" fmla="*/ 25 w 58"/>
                    <a:gd name="T19" fmla="*/ 28 h 58"/>
                    <a:gd name="T20" fmla="*/ 32 w 58"/>
                    <a:gd name="T21" fmla="*/ 36 h 58"/>
                    <a:gd name="T22" fmla="*/ 41 w 58"/>
                    <a:gd name="T23" fmla="*/ 24 h 58"/>
                    <a:gd name="T24" fmla="*/ 53 w 58"/>
                    <a:gd name="T25" fmla="*/ 40 h 58"/>
                    <a:gd name="T26" fmla="*/ 16 w 58"/>
                    <a:gd name="T27" fmla="*/ 40 h 58"/>
                    <a:gd name="T28" fmla="*/ 25 w 58"/>
                    <a:gd name="T29" fmla="*/ 28 h 58"/>
                    <a:gd name="T30" fmla="*/ 0 w 58"/>
                    <a:gd name="T31" fmla="*/ 10 h 58"/>
                    <a:gd name="T32" fmla="*/ 0 w 58"/>
                    <a:gd name="T33" fmla="*/ 53 h 58"/>
                    <a:gd name="T34" fmla="*/ 5 w 58"/>
                    <a:gd name="T35" fmla="*/ 58 h 58"/>
                    <a:gd name="T36" fmla="*/ 48 w 58"/>
                    <a:gd name="T37" fmla="*/ 58 h 58"/>
                    <a:gd name="T38" fmla="*/ 48 w 58"/>
                    <a:gd name="T39" fmla="*/ 53 h 58"/>
                    <a:gd name="T40" fmla="*/ 5 w 58"/>
                    <a:gd name="T41" fmla="*/ 53 h 58"/>
                    <a:gd name="T42" fmla="*/ 5 w 58"/>
                    <a:gd name="T43" fmla="*/ 10 h 58"/>
                    <a:gd name="T44" fmla="*/ 0 w 58"/>
                    <a:gd name="T45" fmla="*/ 1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8" h="58">
                      <a:moveTo>
                        <a:pt x="58" y="42"/>
                      </a:move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58" y="2"/>
                        <a:pt x="56" y="0"/>
                        <a:pt x="53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3" y="0"/>
                        <a:pt x="10" y="2"/>
                        <a:pt x="10" y="5"/>
                      </a:cubicBez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0" y="45"/>
                        <a:pt x="13" y="48"/>
                        <a:pt x="16" y="48"/>
                      </a:cubicBezTo>
                      <a:cubicBezTo>
                        <a:pt x="53" y="48"/>
                        <a:pt x="53" y="48"/>
                        <a:pt x="53" y="48"/>
                      </a:cubicBezTo>
                      <a:cubicBezTo>
                        <a:pt x="56" y="48"/>
                        <a:pt x="58" y="45"/>
                        <a:pt x="58" y="42"/>
                      </a:cubicBezTo>
                      <a:moveTo>
                        <a:pt x="25" y="28"/>
                      </a:move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16" y="40"/>
                        <a:pt x="16" y="40"/>
                        <a:pt x="16" y="40"/>
                      </a:cubicBezTo>
                      <a:lnTo>
                        <a:pt x="25" y="28"/>
                      </a:lnTo>
                      <a:close/>
                      <a:moveTo>
                        <a:pt x="0" y="10"/>
                      </a:move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6"/>
                        <a:pt x="2" y="58"/>
                        <a:pt x="5" y="58"/>
                      </a:cubicBezTo>
                      <a:cubicBezTo>
                        <a:pt x="48" y="58"/>
                        <a:pt x="48" y="58"/>
                        <a:pt x="48" y="58"/>
                      </a:cubicBezTo>
                      <a:cubicBezTo>
                        <a:pt x="48" y="53"/>
                        <a:pt x="48" y="53"/>
                        <a:pt x="48" y="53"/>
                      </a:cubicBezTo>
                      <a:cubicBezTo>
                        <a:pt x="5" y="53"/>
                        <a:pt x="5" y="53"/>
                        <a:pt x="5" y="53"/>
                      </a:cubicBezTo>
                      <a:cubicBezTo>
                        <a:pt x="5" y="10"/>
                        <a:pt x="5" y="10"/>
                        <a:pt x="5" y="10"/>
                      </a:cubicBez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bg1">
                    <a:alpha val="97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" name="文本框 24"/>
              <p:cNvSpPr txBox="1"/>
              <p:nvPr/>
            </p:nvSpPr>
            <p:spPr>
              <a:xfrm>
                <a:off x="666851" y="4000632"/>
                <a:ext cx="2981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</a:rPr>
                  <a:t>输入标题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352798" y="2464976"/>
              <a:ext cx="2981740" cy="1561919"/>
              <a:chOff x="3114260" y="2961933"/>
              <a:chExt cx="2981740" cy="1561919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177748" y="2961933"/>
                <a:ext cx="854765" cy="854765"/>
                <a:chOff x="4661951" y="2885524"/>
                <a:chExt cx="854765" cy="854765"/>
              </a:xfrm>
            </p:grpSpPr>
            <p:sp>
              <p:nvSpPr>
                <p:cNvPr id="22" name="椭圆 21"/>
                <p:cNvSpPr/>
                <p:nvPr/>
              </p:nvSpPr>
              <p:spPr>
                <a:xfrm>
                  <a:off x="4661951" y="2885524"/>
                  <a:ext cx="854765" cy="85476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4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Freeform 9"/>
                <p:cNvSpPr>
                  <a:spLocks noEditPoints="1"/>
                </p:cNvSpPr>
                <p:nvPr/>
              </p:nvSpPr>
              <p:spPr bwMode="auto">
                <a:xfrm>
                  <a:off x="4850923" y="3070860"/>
                  <a:ext cx="476821" cy="484092"/>
                </a:xfrm>
                <a:custGeom>
                  <a:avLst/>
                  <a:gdLst>
                    <a:gd name="T0" fmla="*/ 20 w 53"/>
                    <a:gd name="T1" fmla="*/ 23 h 54"/>
                    <a:gd name="T2" fmla="*/ 33 w 53"/>
                    <a:gd name="T3" fmla="*/ 1 h 54"/>
                    <a:gd name="T4" fmla="*/ 27 w 53"/>
                    <a:gd name="T5" fmla="*/ 0 h 54"/>
                    <a:gd name="T6" fmla="*/ 10 w 53"/>
                    <a:gd name="T7" fmla="*/ 6 h 54"/>
                    <a:gd name="T8" fmla="*/ 20 w 53"/>
                    <a:gd name="T9" fmla="*/ 23 h 54"/>
                    <a:gd name="T10" fmla="*/ 52 w 53"/>
                    <a:gd name="T11" fmla="*/ 19 h 54"/>
                    <a:gd name="T12" fmla="*/ 36 w 53"/>
                    <a:gd name="T13" fmla="*/ 2 h 54"/>
                    <a:gd name="T14" fmla="*/ 27 w 53"/>
                    <a:gd name="T15" fmla="*/ 19 h 54"/>
                    <a:gd name="T16" fmla="*/ 52 w 53"/>
                    <a:gd name="T17" fmla="*/ 19 h 54"/>
                    <a:gd name="T18" fmla="*/ 53 w 53"/>
                    <a:gd name="T19" fmla="*/ 22 h 54"/>
                    <a:gd name="T20" fmla="*/ 33 w 53"/>
                    <a:gd name="T21" fmla="*/ 22 h 54"/>
                    <a:gd name="T22" fmla="*/ 34 w 53"/>
                    <a:gd name="T23" fmla="*/ 23 h 54"/>
                    <a:gd name="T24" fmla="*/ 47 w 53"/>
                    <a:gd name="T25" fmla="*/ 45 h 54"/>
                    <a:gd name="T26" fmla="*/ 53 w 53"/>
                    <a:gd name="T27" fmla="*/ 27 h 54"/>
                    <a:gd name="T28" fmla="*/ 53 w 53"/>
                    <a:gd name="T29" fmla="*/ 22 h 54"/>
                    <a:gd name="T30" fmla="*/ 17 w 53"/>
                    <a:gd name="T31" fmla="*/ 27 h 54"/>
                    <a:gd name="T32" fmla="*/ 7 w 53"/>
                    <a:gd name="T33" fmla="*/ 9 h 54"/>
                    <a:gd name="T34" fmla="*/ 0 w 53"/>
                    <a:gd name="T35" fmla="*/ 27 h 54"/>
                    <a:gd name="T36" fmla="*/ 1 w 53"/>
                    <a:gd name="T37" fmla="*/ 32 h 54"/>
                    <a:gd name="T38" fmla="*/ 21 w 53"/>
                    <a:gd name="T39" fmla="*/ 32 h 54"/>
                    <a:gd name="T40" fmla="*/ 17 w 53"/>
                    <a:gd name="T41" fmla="*/ 27 h 54"/>
                    <a:gd name="T42" fmla="*/ 1 w 53"/>
                    <a:gd name="T43" fmla="*/ 35 h 54"/>
                    <a:gd name="T44" fmla="*/ 17 w 53"/>
                    <a:gd name="T45" fmla="*/ 52 h 54"/>
                    <a:gd name="T46" fmla="*/ 27 w 53"/>
                    <a:gd name="T47" fmla="*/ 35 h 54"/>
                    <a:gd name="T48" fmla="*/ 1 w 53"/>
                    <a:gd name="T49" fmla="*/ 35 h 54"/>
                    <a:gd name="T50" fmla="*/ 31 w 53"/>
                    <a:gd name="T51" fmla="*/ 35 h 54"/>
                    <a:gd name="T52" fmla="*/ 21 w 53"/>
                    <a:gd name="T53" fmla="*/ 53 h 54"/>
                    <a:gd name="T54" fmla="*/ 27 w 53"/>
                    <a:gd name="T55" fmla="*/ 54 h 54"/>
                    <a:gd name="T56" fmla="*/ 44 w 53"/>
                    <a:gd name="T57" fmla="*/ 48 h 54"/>
                    <a:gd name="T58" fmla="*/ 34 w 53"/>
                    <a:gd name="T59" fmla="*/ 31 h 54"/>
                    <a:gd name="T60" fmla="*/ 31 w 53"/>
                    <a:gd name="T61" fmla="*/ 35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53" h="54">
                      <a:moveTo>
                        <a:pt x="20" y="23"/>
                      </a:move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1" y="1"/>
                        <a:pt x="29" y="0"/>
                        <a:pt x="27" y="0"/>
                      </a:cubicBezTo>
                      <a:cubicBezTo>
                        <a:pt x="20" y="0"/>
                        <a:pt x="15" y="2"/>
                        <a:pt x="10" y="6"/>
                      </a:cubicBezTo>
                      <a:cubicBezTo>
                        <a:pt x="20" y="23"/>
                        <a:pt x="20" y="23"/>
                        <a:pt x="20" y="23"/>
                      </a:cubicBezTo>
                      <a:close/>
                      <a:moveTo>
                        <a:pt x="52" y="19"/>
                      </a:moveTo>
                      <a:cubicBezTo>
                        <a:pt x="50" y="11"/>
                        <a:pt x="44" y="5"/>
                        <a:pt x="36" y="2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lnTo>
                        <a:pt x="52" y="19"/>
                      </a:lnTo>
                      <a:close/>
                      <a:moveTo>
                        <a:pt x="53" y="22"/>
                      </a:moveTo>
                      <a:cubicBezTo>
                        <a:pt x="33" y="22"/>
                        <a:pt x="33" y="22"/>
                        <a:pt x="33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47" y="45"/>
                        <a:pt x="47" y="45"/>
                        <a:pt x="47" y="45"/>
                      </a:cubicBezTo>
                      <a:cubicBezTo>
                        <a:pt x="51" y="40"/>
                        <a:pt x="53" y="34"/>
                        <a:pt x="53" y="27"/>
                      </a:cubicBezTo>
                      <a:cubicBezTo>
                        <a:pt x="53" y="25"/>
                        <a:pt x="53" y="23"/>
                        <a:pt x="53" y="22"/>
                      </a:cubicBezTo>
                      <a:moveTo>
                        <a:pt x="17" y="27"/>
                      </a:move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3" y="14"/>
                        <a:pt x="0" y="20"/>
                        <a:pt x="0" y="27"/>
                      </a:cubicBezTo>
                      <a:cubicBezTo>
                        <a:pt x="0" y="29"/>
                        <a:pt x="0" y="31"/>
                        <a:pt x="1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lnTo>
                        <a:pt x="17" y="27"/>
                      </a:lnTo>
                      <a:close/>
                      <a:moveTo>
                        <a:pt x="1" y="35"/>
                      </a:moveTo>
                      <a:cubicBezTo>
                        <a:pt x="4" y="43"/>
                        <a:pt x="10" y="49"/>
                        <a:pt x="17" y="52"/>
                      </a:cubicBezTo>
                      <a:cubicBezTo>
                        <a:pt x="27" y="35"/>
                        <a:pt x="27" y="35"/>
                        <a:pt x="27" y="35"/>
                      </a:cubicBezTo>
                      <a:lnTo>
                        <a:pt x="1" y="35"/>
                      </a:lnTo>
                      <a:close/>
                      <a:moveTo>
                        <a:pt x="31" y="35"/>
                      </a:moveTo>
                      <a:cubicBezTo>
                        <a:pt x="21" y="53"/>
                        <a:pt x="21" y="53"/>
                        <a:pt x="21" y="53"/>
                      </a:cubicBezTo>
                      <a:cubicBezTo>
                        <a:pt x="23" y="54"/>
                        <a:pt x="25" y="54"/>
                        <a:pt x="27" y="54"/>
                      </a:cubicBezTo>
                      <a:cubicBezTo>
                        <a:pt x="33" y="54"/>
                        <a:pt x="39" y="52"/>
                        <a:pt x="44" y="48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lnTo>
                        <a:pt x="31" y="35"/>
                      </a:lnTo>
                      <a:close/>
                    </a:path>
                  </a:pathLst>
                </a:custGeom>
                <a:solidFill>
                  <a:srgbClr val="F7F5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3114260" y="4000632"/>
                <a:ext cx="2981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</a:rPr>
                  <a:t>输入标题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927295" y="2464976"/>
              <a:ext cx="2981740" cy="1561919"/>
              <a:chOff x="5832135" y="2961933"/>
              <a:chExt cx="2981740" cy="1561919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6895623" y="2961933"/>
                <a:ext cx="854765" cy="854765"/>
                <a:chOff x="6775449" y="2885524"/>
                <a:chExt cx="854765" cy="854765"/>
              </a:xfrm>
            </p:grpSpPr>
            <p:grpSp>
              <p:nvGrpSpPr>
                <p:cNvPr id="15" name="Group 12"/>
                <p:cNvGrpSpPr>
                  <a:grpSpLocks noChangeAspect="1"/>
                </p:cNvGrpSpPr>
                <p:nvPr/>
              </p:nvGrpSpPr>
              <p:grpSpPr bwMode="auto">
                <a:xfrm>
                  <a:off x="6953758" y="3050911"/>
                  <a:ext cx="498148" cy="445627"/>
                  <a:chOff x="3773" y="2100"/>
                  <a:chExt cx="626" cy="560"/>
                </a:xfrm>
              </p:grpSpPr>
              <p:sp>
                <p:nvSpPr>
                  <p:cNvPr id="17" name="AutoShape 11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3773" y="2100"/>
                    <a:ext cx="626" cy="5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8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3993" y="2322"/>
                    <a:ext cx="197" cy="198"/>
                  </a:xfrm>
                  <a:prstGeom prst="ellipse">
                    <a:avLst/>
                  </a:prstGeom>
                  <a:solidFill>
                    <a:srgbClr val="F7F5F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784" y="2112"/>
                    <a:ext cx="615" cy="560"/>
                  </a:xfrm>
                  <a:custGeom>
                    <a:avLst/>
                    <a:gdLst>
                      <a:gd name="T0" fmla="*/ 18 w 53"/>
                      <a:gd name="T1" fmla="*/ 0 h 48"/>
                      <a:gd name="T2" fmla="*/ 14 w 53"/>
                      <a:gd name="T3" fmla="*/ 5 h 48"/>
                      <a:gd name="T4" fmla="*/ 5 w 53"/>
                      <a:gd name="T5" fmla="*/ 5 h 48"/>
                      <a:gd name="T6" fmla="*/ 0 w 53"/>
                      <a:gd name="T7" fmla="*/ 11 h 48"/>
                      <a:gd name="T8" fmla="*/ 0 w 53"/>
                      <a:gd name="T9" fmla="*/ 43 h 48"/>
                      <a:gd name="T10" fmla="*/ 5 w 53"/>
                      <a:gd name="T11" fmla="*/ 48 h 48"/>
                      <a:gd name="T12" fmla="*/ 48 w 53"/>
                      <a:gd name="T13" fmla="*/ 48 h 48"/>
                      <a:gd name="T14" fmla="*/ 53 w 53"/>
                      <a:gd name="T15" fmla="*/ 43 h 48"/>
                      <a:gd name="T16" fmla="*/ 53 w 53"/>
                      <a:gd name="T17" fmla="*/ 11 h 48"/>
                      <a:gd name="T18" fmla="*/ 48 w 53"/>
                      <a:gd name="T19" fmla="*/ 5 h 48"/>
                      <a:gd name="T20" fmla="*/ 39 w 53"/>
                      <a:gd name="T21" fmla="*/ 5 h 48"/>
                      <a:gd name="T22" fmla="*/ 34 w 53"/>
                      <a:gd name="T23" fmla="*/ 0 h 48"/>
                      <a:gd name="T24" fmla="*/ 18 w 53"/>
                      <a:gd name="T25" fmla="*/ 0 h 48"/>
                      <a:gd name="T26" fmla="*/ 26 w 53"/>
                      <a:gd name="T27" fmla="*/ 40 h 48"/>
                      <a:gd name="T28" fmla="*/ 13 w 53"/>
                      <a:gd name="T29" fmla="*/ 27 h 48"/>
                      <a:gd name="T30" fmla="*/ 26 w 53"/>
                      <a:gd name="T31" fmla="*/ 13 h 48"/>
                      <a:gd name="T32" fmla="*/ 40 w 53"/>
                      <a:gd name="T33" fmla="*/ 27 h 48"/>
                      <a:gd name="T34" fmla="*/ 26 w 53"/>
                      <a:gd name="T35" fmla="*/ 40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3" h="48">
                        <a:moveTo>
                          <a:pt x="18" y="0"/>
                        </a:moveTo>
                        <a:cubicBezTo>
                          <a:pt x="14" y="5"/>
                          <a:pt x="14" y="5"/>
                          <a:pt x="14" y="5"/>
                        </a:cubicBezTo>
                        <a:cubicBezTo>
                          <a:pt x="5" y="5"/>
                          <a:pt x="5" y="5"/>
                          <a:pt x="5" y="5"/>
                        </a:cubicBezTo>
                        <a:cubicBezTo>
                          <a:pt x="2" y="5"/>
                          <a:pt x="0" y="8"/>
                          <a:pt x="0" y="11"/>
                        </a:cubicBezTo>
                        <a:cubicBezTo>
                          <a:pt x="0" y="43"/>
                          <a:pt x="0" y="43"/>
                          <a:pt x="0" y="43"/>
                        </a:cubicBezTo>
                        <a:cubicBezTo>
                          <a:pt x="0" y="46"/>
                          <a:pt x="2" y="48"/>
                          <a:pt x="5" y="48"/>
                        </a:cubicBezTo>
                        <a:cubicBezTo>
                          <a:pt x="48" y="48"/>
                          <a:pt x="48" y="48"/>
                          <a:pt x="48" y="48"/>
                        </a:cubicBezTo>
                        <a:cubicBezTo>
                          <a:pt x="51" y="48"/>
                          <a:pt x="53" y="46"/>
                          <a:pt x="53" y="43"/>
                        </a:cubicBezTo>
                        <a:cubicBezTo>
                          <a:pt x="53" y="11"/>
                          <a:pt x="53" y="11"/>
                          <a:pt x="53" y="11"/>
                        </a:cubicBezTo>
                        <a:cubicBezTo>
                          <a:pt x="53" y="8"/>
                          <a:pt x="51" y="5"/>
                          <a:pt x="48" y="5"/>
                        </a:cubicBezTo>
                        <a:cubicBezTo>
                          <a:pt x="39" y="5"/>
                          <a:pt x="39" y="5"/>
                          <a:pt x="39" y="5"/>
                        </a:cubicBezTo>
                        <a:cubicBezTo>
                          <a:pt x="34" y="0"/>
                          <a:pt x="34" y="0"/>
                          <a:pt x="34" y="0"/>
                        </a:cubicBezTo>
                        <a:lnTo>
                          <a:pt x="18" y="0"/>
                        </a:lnTo>
                        <a:close/>
                        <a:moveTo>
                          <a:pt x="26" y="40"/>
                        </a:moveTo>
                        <a:cubicBezTo>
                          <a:pt x="19" y="40"/>
                          <a:pt x="13" y="34"/>
                          <a:pt x="13" y="27"/>
                        </a:cubicBezTo>
                        <a:cubicBezTo>
                          <a:pt x="13" y="19"/>
                          <a:pt x="19" y="13"/>
                          <a:pt x="26" y="13"/>
                        </a:cubicBezTo>
                        <a:cubicBezTo>
                          <a:pt x="34" y="13"/>
                          <a:pt x="40" y="19"/>
                          <a:pt x="40" y="27"/>
                        </a:cubicBezTo>
                        <a:cubicBezTo>
                          <a:pt x="40" y="34"/>
                          <a:pt x="34" y="40"/>
                          <a:pt x="26" y="40"/>
                        </a:cubicBezTo>
                      </a:path>
                    </a:pathLst>
                  </a:custGeom>
                  <a:solidFill>
                    <a:srgbClr val="F7F5F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6" name="椭圆 15"/>
                <p:cNvSpPr/>
                <p:nvPr/>
              </p:nvSpPr>
              <p:spPr>
                <a:xfrm>
                  <a:off x="6775449" y="2885524"/>
                  <a:ext cx="854765" cy="85476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4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" name="文本框 13"/>
              <p:cNvSpPr txBox="1"/>
              <p:nvPr/>
            </p:nvSpPr>
            <p:spPr>
              <a:xfrm>
                <a:off x="5832135" y="4000632"/>
                <a:ext cx="2981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</a:rPr>
                  <a:t>输入标题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401601" y="2464976"/>
              <a:ext cx="2981740" cy="1561919"/>
              <a:chOff x="8530811" y="2961933"/>
              <a:chExt cx="2981740" cy="1561919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9594299" y="2961933"/>
                <a:ext cx="854765" cy="854765"/>
                <a:chOff x="9083661" y="2885524"/>
                <a:chExt cx="854765" cy="854765"/>
              </a:xfrm>
            </p:grpSpPr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75662" y="3038342"/>
                  <a:ext cx="470765" cy="470765"/>
                </a:xfrm>
                <a:prstGeom prst="rect">
                  <a:avLst/>
                </a:prstGeom>
              </p:spPr>
            </p:pic>
            <p:sp>
              <p:nvSpPr>
                <p:cNvPr id="12" name="椭圆 11"/>
                <p:cNvSpPr/>
                <p:nvPr/>
              </p:nvSpPr>
              <p:spPr>
                <a:xfrm>
                  <a:off x="9083661" y="2885524"/>
                  <a:ext cx="854765" cy="85476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4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文本框 9"/>
              <p:cNvSpPr txBox="1"/>
              <p:nvPr/>
            </p:nvSpPr>
            <p:spPr>
              <a:xfrm>
                <a:off x="8530811" y="4000632"/>
                <a:ext cx="29817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bg1"/>
                    </a:solidFill>
                  </a:rPr>
                  <a:t>输入标题</a:t>
                </a:r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1408319" y="4173447"/>
            <a:ext cx="1812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text of a book is the main part of it. </a:t>
            </a:r>
            <a:endParaRPr lang="zh-CN" altLang="en-US" sz="1400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22381" y="4173447"/>
            <a:ext cx="1812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text of a book is the main part of it. </a:t>
            </a:r>
            <a:endParaRPr lang="zh-CN" altLang="en-US" sz="1400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35473" y="4173447"/>
            <a:ext cx="1812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text of a book is the main part of it. </a:t>
            </a:r>
            <a:endParaRPr lang="zh-CN" altLang="en-US" sz="1400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971185" y="4173447"/>
            <a:ext cx="1812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solidFill>
                  <a:prstClr val="white">
                    <a:lumMod val="85000"/>
                  </a:prst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The text of a book is the main part of it. </a:t>
            </a:r>
            <a:endParaRPr lang="zh-CN" altLang="en-US" sz="1400" dirty="0">
              <a:solidFill>
                <a:prstClr val="white">
                  <a:lumMod val="85000"/>
                </a:prstClr>
              </a:solidFill>
              <a:latin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1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556" y="3778418"/>
            <a:ext cx="7644444" cy="269206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164583" y="747788"/>
            <a:ext cx="6476338" cy="4202648"/>
            <a:chOff x="645822" y="1950720"/>
            <a:chExt cx="6476338" cy="420264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158240" y="5699760"/>
              <a:ext cx="5963920" cy="1016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1158240" y="1950720"/>
              <a:ext cx="0" cy="374904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158240" y="5110480"/>
              <a:ext cx="5963920" cy="1016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158240" y="4521200"/>
              <a:ext cx="5963920" cy="1016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58240" y="3931920"/>
              <a:ext cx="5963920" cy="1016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58240" y="3342640"/>
              <a:ext cx="5963920" cy="1016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158240" y="2753360"/>
              <a:ext cx="5963920" cy="1016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158240" y="2164080"/>
              <a:ext cx="5963920" cy="1016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246186" y="5814814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147172" y="5814814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048158" y="5814814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949144" y="5814814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4850130" y="5814814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5751116" y="5814814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6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652102" y="5814814"/>
              <a:ext cx="2952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Segoe UI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7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706736" y="5515094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0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45822" y="492581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10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45822" y="434669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20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45822" y="376757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30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45822" y="318845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40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45822" y="260933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50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5822" y="203021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85000"/>
                    </a:schemeClr>
                  </a:solidFill>
                </a:rPr>
                <a:t>60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任意多边形: 形状 30"/>
            <p:cNvSpPr/>
            <p:nvPr/>
          </p:nvSpPr>
          <p:spPr>
            <a:xfrm>
              <a:off x="1178560" y="2428240"/>
              <a:ext cx="5567680" cy="2479040"/>
            </a:xfrm>
            <a:custGeom>
              <a:avLst/>
              <a:gdLst>
                <a:gd name="connsiteX0" fmla="*/ 0 w 5567680"/>
                <a:gd name="connsiteY0" fmla="*/ 924560 h 2479040"/>
                <a:gd name="connsiteX1" fmla="*/ 426720 w 5567680"/>
                <a:gd name="connsiteY1" fmla="*/ 2479040 h 2479040"/>
                <a:gd name="connsiteX2" fmla="*/ 1290320 w 5567680"/>
                <a:gd name="connsiteY2" fmla="*/ 2032000 h 2479040"/>
                <a:gd name="connsiteX3" fmla="*/ 2113280 w 5567680"/>
                <a:gd name="connsiteY3" fmla="*/ 2357120 h 2479040"/>
                <a:gd name="connsiteX4" fmla="*/ 3108960 w 5567680"/>
                <a:gd name="connsiteY4" fmla="*/ 1808480 h 2479040"/>
                <a:gd name="connsiteX5" fmla="*/ 3942080 w 5567680"/>
                <a:gd name="connsiteY5" fmla="*/ 1605280 h 2479040"/>
                <a:gd name="connsiteX6" fmla="*/ 4805680 w 5567680"/>
                <a:gd name="connsiteY6" fmla="*/ 1026160 h 2479040"/>
                <a:gd name="connsiteX7" fmla="*/ 5567680 w 5567680"/>
                <a:gd name="connsiteY7" fmla="*/ 0 h 2479040"/>
                <a:gd name="connsiteX8" fmla="*/ 5567680 w 5567680"/>
                <a:gd name="connsiteY8" fmla="*/ 0 h 247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7680" h="2479040">
                  <a:moveTo>
                    <a:pt x="0" y="924560"/>
                  </a:moveTo>
                  <a:lnTo>
                    <a:pt x="426720" y="2479040"/>
                  </a:lnTo>
                  <a:lnTo>
                    <a:pt x="1290320" y="2032000"/>
                  </a:lnTo>
                  <a:lnTo>
                    <a:pt x="2113280" y="2357120"/>
                  </a:lnTo>
                  <a:lnTo>
                    <a:pt x="3108960" y="1808480"/>
                  </a:lnTo>
                  <a:lnTo>
                    <a:pt x="3942080" y="1605280"/>
                  </a:lnTo>
                  <a:lnTo>
                    <a:pt x="4805680" y="1026160"/>
                  </a:lnTo>
                  <a:lnTo>
                    <a:pt x="5567680" y="0"/>
                  </a:lnTo>
                  <a:lnTo>
                    <a:pt x="5567680" y="0"/>
                  </a:lnTo>
                </a:path>
              </a:pathLst>
            </a:cu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32"/>
            <p:cNvSpPr/>
            <p:nvPr/>
          </p:nvSpPr>
          <p:spPr>
            <a:xfrm>
              <a:off x="1168400" y="2834640"/>
              <a:ext cx="5598160" cy="2489200"/>
            </a:xfrm>
            <a:custGeom>
              <a:avLst/>
              <a:gdLst>
                <a:gd name="connsiteX0" fmla="*/ 0 w 5598160"/>
                <a:gd name="connsiteY0" fmla="*/ 1666240 h 2489200"/>
                <a:gd name="connsiteX1" fmla="*/ 375920 w 5598160"/>
                <a:gd name="connsiteY1" fmla="*/ 2489200 h 2489200"/>
                <a:gd name="connsiteX2" fmla="*/ 1341120 w 5598160"/>
                <a:gd name="connsiteY2" fmla="*/ 1219200 h 2489200"/>
                <a:gd name="connsiteX3" fmla="*/ 2153920 w 5598160"/>
                <a:gd name="connsiteY3" fmla="*/ 1706880 h 2489200"/>
                <a:gd name="connsiteX4" fmla="*/ 3048000 w 5598160"/>
                <a:gd name="connsiteY4" fmla="*/ 1971040 h 2489200"/>
                <a:gd name="connsiteX5" fmla="*/ 3982720 w 5598160"/>
                <a:gd name="connsiteY5" fmla="*/ 711200 h 2489200"/>
                <a:gd name="connsiteX6" fmla="*/ 4856480 w 5598160"/>
                <a:gd name="connsiteY6" fmla="*/ 132080 h 2489200"/>
                <a:gd name="connsiteX7" fmla="*/ 5598160 w 5598160"/>
                <a:gd name="connsiteY7" fmla="*/ 0 h 248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8160" h="2489200">
                  <a:moveTo>
                    <a:pt x="0" y="1666240"/>
                  </a:moveTo>
                  <a:lnTo>
                    <a:pt x="375920" y="2489200"/>
                  </a:lnTo>
                  <a:lnTo>
                    <a:pt x="1341120" y="1219200"/>
                  </a:lnTo>
                  <a:lnTo>
                    <a:pt x="2153920" y="1706880"/>
                  </a:lnTo>
                  <a:lnTo>
                    <a:pt x="3048000" y="1971040"/>
                  </a:lnTo>
                  <a:lnTo>
                    <a:pt x="3982720" y="711200"/>
                  </a:lnTo>
                  <a:lnTo>
                    <a:pt x="4856480" y="132080"/>
                  </a:lnTo>
                  <a:lnTo>
                    <a:pt x="5598160" y="0"/>
                  </a:lnTo>
                </a:path>
              </a:pathLst>
            </a:custGeom>
            <a:ln w="9525" cap="flat" cmpd="sng" algn="ctr">
              <a:solidFill>
                <a:srgbClr val="E0B07E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012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767992" y="780073"/>
            <a:ext cx="5356765" cy="930935"/>
            <a:chOff x="251520" y="155728"/>
            <a:chExt cx="4321175" cy="750963"/>
          </a:xfrm>
        </p:grpSpPr>
        <p:sp>
          <p:nvSpPr>
            <p:cNvPr id="31" name="TextBox 2"/>
            <p:cNvSpPr txBox="1"/>
            <p:nvPr/>
          </p:nvSpPr>
          <p:spPr>
            <a:xfrm>
              <a:off x="251520" y="636535"/>
              <a:ext cx="4321175" cy="27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rgbClr val="E0B07E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The end of our life, and can meet many things really do?</a:t>
              </a:r>
              <a:endParaRPr lang="zh-CN" altLang="en-US" sz="1200" dirty="0">
                <a:solidFill>
                  <a:srgbClr val="E0B07E"/>
                </a:solidFill>
                <a:latin typeface="Ebrima" pitchFamily="2" charset="0"/>
                <a:ea typeface="Ebrima" pitchFamily="2" charset="0"/>
                <a:cs typeface="Ebrima" pitchFamily="2" charset="0"/>
              </a:endParaRPr>
            </a:p>
          </p:txBody>
        </p:sp>
        <p:sp>
          <p:nvSpPr>
            <p:cNvPr id="32" name="TextBox 3"/>
            <p:cNvSpPr txBox="1"/>
            <p:nvPr/>
          </p:nvSpPr>
          <p:spPr>
            <a:xfrm>
              <a:off x="251520" y="155728"/>
              <a:ext cx="3330575" cy="42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rPr>
                <a:t>输入你的标题</a:t>
              </a: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251520" y="681540"/>
              <a:ext cx="3915435" cy="0"/>
            </a:xfrm>
            <a:prstGeom prst="line">
              <a:avLst/>
            </a:prstGeom>
            <a:ln w="38100">
              <a:solidFill>
                <a:srgbClr val="E0B0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1576707" y="2256683"/>
            <a:ext cx="4649044" cy="3917732"/>
            <a:chOff x="1576707" y="2256683"/>
            <a:chExt cx="4649044" cy="3917732"/>
          </a:xfrm>
        </p:grpSpPr>
        <p:grpSp>
          <p:nvGrpSpPr>
            <p:cNvPr id="6" name="组合 5"/>
            <p:cNvGrpSpPr/>
            <p:nvPr/>
          </p:nvGrpSpPr>
          <p:grpSpPr>
            <a:xfrm rot="20700788">
              <a:off x="1739139" y="2256683"/>
              <a:ext cx="967877" cy="967877"/>
              <a:chOff x="1139483" y="1048115"/>
              <a:chExt cx="1195754" cy="1195754"/>
            </a:xfrm>
          </p:grpSpPr>
          <p:sp>
            <p:nvSpPr>
              <p:cNvPr id="7" name="任意多边形 6"/>
              <p:cNvSpPr/>
              <p:nvPr/>
            </p:nvSpPr>
            <p:spPr>
              <a:xfrm>
                <a:off x="1896306" y="1080885"/>
                <a:ext cx="427526" cy="451977"/>
              </a:xfrm>
              <a:custGeom>
                <a:avLst/>
                <a:gdLst>
                  <a:gd name="connsiteX0" fmla="*/ 27985 w 427526"/>
                  <a:gd name="connsiteY0" fmla="*/ 0 h 451977"/>
                  <a:gd name="connsiteX1" fmla="*/ 73775 w 427526"/>
                  <a:gd name="connsiteY1" fmla="*/ 14214 h 451977"/>
                  <a:gd name="connsiteX2" fmla="*/ 426784 w 427526"/>
                  <a:gd name="connsiteY2" fmla="*/ 444614 h 451977"/>
                  <a:gd name="connsiteX3" fmla="*/ 427526 w 427526"/>
                  <a:gd name="connsiteY3" fmla="*/ 451977 h 451977"/>
                  <a:gd name="connsiteX4" fmla="*/ 378146 w 427526"/>
                  <a:gd name="connsiteY4" fmla="*/ 451977 h 451977"/>
                  <a:gd name="connsiteX5" fmla="*/ 346926 w 427526"/>
                  <a:gd name="connsiteY5" fmla="*/ 351405 h 451977"/>
                  <a:gd name="connsiteX6" fmla="*/ 54755 w 427526"/>
                  <a:gd name="connsiteY6" fmla="*/ 59234 h 451977"/>
                  <a:gd name="connsiteX7" fmla="*/ 0 w 427526"/>
                  <a:gd name="connsiteY7" fmla="*/ 42237 h 451977"/>
                  <a:gd name="connsiteX8" fmla="*/ 27985 w 427526"/>
                  <a:gd name="connsiteY8" fmla="*/ 0 h 45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7526" h="451977">
                    <a:moveTo>
                      <a:pt x="27985" y="0"/>
                    </a:moveTo>
                    <a:lnTo>
                      <a:pt x="73775" y="14214"/>
                    </a:lnTo>
                    <a:cubicBezTo>
                      <a:pt x="252597" y="89850"/>
                      <a:pt x="386963" y="250012"/>
                      <a:pt x="426784" y="444614"/>
                    </a:cubicBezTo>
                    <a:lnTo>
                      <a:pt x="427526" y="451977"/>
                    </a:lnTo>
                    <a:lnTo>
                      <a:pt x="378146" y="451977"/>
                    </a:lnTo>
                    <a:lnTo>
                      <a:pt x="346926" y="351405"/>
                    </a:lnTo>
                    <a:cubicBezTo>
                      <a:pt x="291363" y="220037"/>
                      <a:pt x="186123" y="114797"/>
                      <a:pt x="54755" y="59234"/>
                    </a:cubicBezTo>
                    <a:lnTo>
                      <a:pt x="0" y="42237"/>
                    </a:lnTo>
                    <a:lnTo>
                      <a:pt x="27985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任意多边形 7"/>
              <p:cNvSpPr/>
              <p:nvPr/>
            </p:nvSpPr>
            <p:spPr>
              <a:xfrm>
                <a:off x="1781543" y="1532863"/>
                <a:ext cx="553694" cy="706553"/>
              </a:xfrm>
              <a:custGeom>
                <a:avLst/>
                <a:gdLst>
                  <a:gd name="connsiteX0" fmla="*/ 492909 w 553694"/>
                  <a:gd name="connsiteY0" fmla="*/ 0 h 706553"/>
                  <a:gd name="connsiteX1" fmla="*/ 542289 w 553694"/>
                  <a:gd name="connsiteY1" fmla="*/ 0 h 706553"/>
                  <a:gd name="connsiteX2" fmla="*/ 553694 w 553694"/>
                  <a:gd name="connsiteY2" fmla="*/ 113130 h 706553"/>
                  <a:gd name="connsiteX3" fmla="*/ 76310 w 553694"/>
                  <a:gd name="connsiteY3" fmla="*/ 698860 h 706553"/>
                  <a:gd name="connsiteX4" fmla="*/ 0 w 553694"/>
                  <a:gd name="connsiteY4" fmla="*/ 706553 h 706553"/>
                  <a:gd name="connsiteX5" fmla="*/ 34758 w 553694"/>
                  <a:gd name="connsiteY5" fmla="*/ 654190 h 706553"/>
                  <a:gd name="connsiteX6" fmla="*/ 66462 w 553694"/>
                  <a:gd name="connsiteY6" fmla="*/ 650994 h 706553"/>
                  <a:gd name="connsiteX7" fmla="*/ 504834 w 553694"/>
                  <a:gd name="connsiteY7" fmla="*/ 113130 h 706553"/>
                  <a:gd name="connsiteX8" fmla="*/ 493680 w 553694"/>
                  <a:gd name="connsiteY8" fmla="*/ 2484 h 706553"/>
                  <a:gd name="connsiteX9" fmla="*/ 492909 w 553694"/>
                  <a:gd name="connsiteY9" fmla="*/ 0 h 70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3694" h="706553">
                    <a:moveTo>
                      <a:pt x="492909" y="0"/>
                    </a:moveTo>
                    <a:lnTo>
                      <a:pt x="542289" y="0"/>
                    </a:lnTo>
                    <a:lnTo>
                      <a:pt x="553694" y="113130"/>
                    </a:lnTo>
                    <a:cubicBezTo>
                      <a:pt x="553694" y="402053"/>
                      <a:pt x="348752" y="643111"/>
                      <a:pt x="76310" y="698860"/>
                    </a:cubicBezTo>
                    <a:lnTo>
                      <a:pt x="0" y="706553"/>
                    </a:lnTo>
                    <a:lnTo>
                      <a:pt x="34758" y="654190"/>
                    </a:lnTo>
                    <a:lnTo>
                      <a:pt x="66462" y="650994"/>
                    </a:lnTo>
                    <a:cubicBezTo>
                      <a:pt x="316640" y="599800"/>
                      <a:pt x="504834" y="378442"/>
                      <a:pt x="504834" y="113130"/>
                    </a:cubicBezTo>
                    <a:cubicBezTo>
                      <a:pt x="504834" y="75228"/>
                      <a:pt x="500993" y="38224"/>
                      <a:pt x="493680" y="2484"/>
                    </a:cubicBezTo>
                    <a:lnTo>
                      <a:pt x="49290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1139483" y="1048115"/>
                <a:ext cx="784808" cy="1195754"/>
              </a:xfrm>
              <a:custGeom>
                <a:avLst/>
                <a:gdLst>
                  <a:gd name="connsiteX0" fmla="*/ 597877 w 784808"/>
                  <a:gd name="connsiteY0" fmla="*/ 0 h 1195754"/>
                  <a:gd name="connsiteX1" fmla="*/ 718370 w 784808"/>
                  <a:gd name="connsiteY1" fmla="*/ 12147 h 1195754"/>
                  <a:gd name="connsiteX2" fmla="*/ 784808 w 784808"/>
                  <a:gd name="connsiteY2" fmla="*/ 32770 h 1195754"/>
                  <a:gd name="connsiteX3" fmla="*/ 756823 w 784808"/>
                  <a:gd name="connsiteY3" fmla="*/ 75007 h 1195754"/>
                  <a:gd name="connsiteX4" fmla="*/ 708522 w 784808"/>
                  <a:gd name="connsiteY4" fmla="*/ 60013 h 1195754"/>
                  <a:gd name="connsiteX5" fmla="*/ 597876 w 784808"/>
                  <a:gd name="connsiteY5" fmla="*/ 48859 h 1195754"/>
                  <a:gd name="connsiteX6" fmla="*/ 48858 w 784808"/>
                  <a:gd name="connsiteY6" fmla="*/ 597877 h 1195754"/>
                  <a:gd name="connsiteX7" fmla="*/ 597876 w 784808"/>
                  <a:gd name="connsiteY7" fmla="*/ 1146895 h 1195754"/>
                  <a:gd name="connsiteX8" fmla="*/ 676818 w 784808"/>
                  <a:gd name="connsiteY8" fmla="*/ 1138937 h 1195754"/>
                  <a:gd name="connsiteX9" fmla="*/ 642060 w 784808"/>
                  <a:gd name="connsiteY9" fmla="*/ 1191300 h 1195754"/>
                  <a:gd name="connsiteX10" fmla="*/ 597877 w 784808"/>
                  <a:gd name="connsiteY10" fmla="*/ 1195754 h 1195754"/>
                  <a:gd name="connsiteX11" fmla="*/ 0 w 784808"/>
                  <a:gd name="connsiteY11" fmla="*/ 597877 h 1195754"/>
                  <a:gd name="connsiteX12" fmla="*/ 597877 w 784808"/>
                  <a:gd name="connsiteY12" fmla="*/ 0 h 1195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4808" h="1195754">
                    <a:moveTo>
                      <a:pt x="597877" y="0"/>
                    </a:moveTo>
                    <a:cubicBezTo>
                      <a:pt x="639152" y="0"/>
                      <a:pt x="679450" y="4183"/>
                      <a:pt x="718370" y="12147"/>
                    </a:cubicBezTo>
                    <a:lnTo>
                      <a:pt x="784808" y="32770"/>
                    </a:lnTo>
                    <a:lnTo>
                      <a:pt x="756823" y="75007"/>
                    </a:lnTo>
                    <a:lnTo>
                      <a:pt x="708522" y="60013"/>
                    </a:lnTo>
                    <a:cubicBezTo>
                      <a:pt x="672783" y="52700"/>
                      <a:pt x="635778" y="48859"/>
                      <a:pt x="597876" y="48859"/>
                    </a:cubicBezTo>
                    <a:cubicBezTo>
                      <a:pt x="294662" y="48859"/>
                      <a:pt x="48858" y="294663"/>
                      <a:pt x="48858" y="597877"/>
                    </a:cubicBezTo>
                    <a:cubicBezTo>
                      <a:pt x="48858" y="901091"/>
                      <a:pt x="294662" y="1146895"/>
                      <a:pt x="597876" y="1146895"/>
                    </a:cubicBezTo>
                    <a:lnTo>
                      <a:pt x="676818" y="1138937"/>
                    </a:lnTo>
                    <a:lnTo>
                      <a:pt x="642060" y="1191300"/>
                    </a:lnTo>
                    <a:lnTo>
                      <a:pt x="597877" y="1195754"/>
                    </a:lnTo>
                    <a:cubicBezTo>
                      <a:pt x="267679" y="1195754"/>
                      <a:pt x="0" y="928075"/>
                      <a:pt x="0" y="597877"/>
                    </a:cubicBezTo>
                    <a:cubicBezTo>
                      <a:pt x="0" y="267679"/>
                      <a:pt x="267679" y="0"/>
                      <a:pt x="5978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576707" y="2467404"/>
              <a:ext cx="4649044" cy="3707011"/>
              <a:chOff x="1576707" y="2467404"/>
              <a:chExt cx="4649044" cy="3707011"/>
            </a:xfrm>
          </p:grpSpPr>
          <p:cxnSp>
            <p:nvCxnSpPr>
              <p:cNvPr id="4" name="直接连接符 3"/>
              <p:cNvCxnSpPr/>
              <p:nvPr/>
            </p:nvCxnSpPr>
            <p:spPr>
              <a:xfrm>
                <a:off x="2780037" y="2741782"/>
                <a:ext cx="52082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文本框 4"/>
              <p:cNvSpPr txBox="1"/>
              <p:nvPr/>
            </p:nvSpPr>
            <p:spPr>
              <a:xfrm>
                <a:off x="1890726" y="2467404"/>
                <a:ext cx="1058973" cy="437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>
                        <a:lumMod val="95000"/>
                      </a:schemeClr>
                    </a:solidFill>
                    <a:latin typeface="Code Bold" panose="020B0604020202020204" pitchFamily="50" charset="0"/>
                  </a:rPr>
                  <a:t>80%</a:t>
                </a:r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Code Bold" panose="020B0604020202020204" pitchFamily="50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335434" y="2603589"/>
                <a:ext cx="1794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Code Light" panose="020B0604020202020204" pitchFamily="50" charset="0"/>
                  </a:rPr>
                  <a:t>文本</a:t>
                </a:r>
                <a:r>
                  <a:rPr lang="en-US" altLang="zh-CN" dirty="0">
                    <a:solidFill>
                      <a:schemeClr val="bg1"/>
                    </a:solidFill>
                    <a:latin typeface="Code Light" panose="020B0604020202020204" pitchFamily="50" charset="0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latin typeface="Code Light" panose="020B0604020202020204" pitchFamily="50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335434" y="2910901"/>
                <a:ext cx="2521294" cy="58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1400" dirty="0">
                    <a:solidFill>
                      <a:prstClr val="white">
                        <a:lumMod val="85000"/>
                      </a:prst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text of a book is the main part of it, rather than the introduction, pictures, or notes.</a:t>
                </a:r>
                <a:endParaRPr lang="zh-CN" altLang="en-US" sz="1400" dirty="0">
                  <a:solidFill>
                    <a:prstClr val="white">
                      <a:lumMod val="85000"/>
                    </a:prstClr>
                  </a:solidFill>
                  <a:latin typeface="Segoe UI Symbol" panose="020B0502040204020203" pitchFamily="34" charset="0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2748296" y="4484969"/>
                <a:ext cx="520827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850170" y="4346775"/>
                <a:ext cx="1058973" cy="46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>
                        <a:lumMod val="95000"/>
                      </a:schemeClr>
                    </a:solidFill>
                    <a:latin typeface="Code Bold" panose="020B0604020202020204" pitchFamily="50" charset="0"/>
                  </a:rPr>
                  <a:t>90%</a:t>
                </a:r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Code Bold" panose="020B0604020202020204" pitchFamily="50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303693" y="4346775"/>
                <a:ext cx="1826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Code Light" panose="020B0604020202020204" pitchFamily="50" charset="0"/>
                  </a:rPr>
                  <a:t>文本</a:t>
                </a:r>
                <a:r>
                  <a:rPr lang="en-US" altLang="zh-CN" dirty="0">
                    <a:solidFill>
                      <a:schemeClr val="bg1"/>
                    </a:solidFill>
                    <a:latin typeface="Code Light" panose="020B0604020202020204" pitchFamily="50" charset="0"/>
                  </a:rPr>
                  <a:t>2</a:t>
                </a:r>
                <a:endParaRPr lang="zh-CN" altLang="en-US" dirty="0">
                  <a:solidFill>
                    <a:schemeClr val="bg1"/>
                  </a:solidFill>
                  <a:latin typeface="Code Light" panose="020B0604020202020204" pitchFamily="50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303692" y="4654087"/>
                <a:ext cx="2521294" cy="584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1400" dirty="0">
                    <a:solidFill>
                      <a:prstClr val="white">
                        <a:lumMod val="85000"/>
                      </a:prst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text of a book is the main part of it, rather than the introduction, pictures, or notes.</a:t>
                </a:r>
                <a:endParaRPr lang="zh-CN" altLang="en-US" sz="1400" dirty="0">
                  <a:solidFill>
                    <a:prstClr val="white">
                      <a:lumMod val="85000"/>
                    </a:prstClr>
                  </a:solidFill>
                  <a:latin typeface="Segoe UI Symbol" panose="020B0502040204020203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576708" y="5483981"/>
                <a:ext cx="15284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Code Light" panose="020B0604020202020204" pitchFamily="50" charset="0"/>
                  </a:rPr>
                  <a:t>文本</a:t>
                </a:r>
                <a:r>
                  <a:rPr lang="en-US" altLang="zh-CN" dirty="0">
                    <a:solidFill>
                      <a:schemeClr val="bg1"/>
                    </a:solidFill>
                    <a:latin typeface="Code Light" panose="020B0604020202020204" pitchFamily="50" charset="0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latin typeface="Code Light" panose="020B0604020202020204" pitchFamily="50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576707" y="5760369"/>
                <a:ext cx="4649044" cy="414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1400" dirty="0">
                    <a:solidFill>
                      <a:prstClr val="white">
                        <a:lumMod val="85000"/>
                      </a:prst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The text of a book is the main part of it, rather than the introduction, pictures, or notes.</a:t>
                </a:r>
                <a:endParaRPr lang="zh-CN" altLang="en-US" sz="1400" dirty="0">
                  <a:solidFill>
                    <a:prstClr val="white">
                      <a:lumMod val="85000"/>
                    </a:prstClr>
                  </a:solidFill>
                  <a:latin typeface="Segoe UI Symbol" panose="020B0502040204020203" pitchFamily="34" charset="0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 flipV="1">
                <a:off x="2055225" y="5100326"/>
                <a:ext cx="0" cy="350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组合 19"/>
              <p:cNvGrpSpPr/>
              <p:nvPr/>
            </p:nvGrpSpPr>
            <p:grpSpPr>
              <a:xfrm>
                <a:off x="1699633" y="4087155"/>
                <a:ext cx="968600" cy="968600"/>
                <a:chOff x="2190583" y="-298938"/>
                <a:chExt cx="1224000" cy="1224000"/>
              </a:xfrm>
            </p:grpSpPr>
            <p:sp>
              <p:nvSpPr>
                <p:cNvPr id="21" name="任意多边形 20"/>
                <p:cNvSpPr/>
                <p:nvPr/>
              </p:nvSpPr>
              <p:spPr>
                <a:xfrm>
                  <a:off x="2190583" y="-298938"/>
                  <a:ext cx="1218417" cy="1224000"/>
                </a:xfrm>
                <a:custGeom>
                  <a:avLst/>
                  <a:gdLst>
                    <a:gd name="connsiteX0" fmla="*/ 612000 w 1218417"/>
                    <a:gd name="connsiteY0" fmla="*/ 0 h 1224000"/>
                    <a:gd name="connsiteX1" fmla="*/ 684456 w 1218417"/>
                    <a:gd name="connsiteY1" fmla="*/ 7304 h 1224000"/>
                    <a:gd name="connsiteX2" fmla="*/ 684456 w 1218417"/>
                    <a:gd name="connsiteY2" fmla="*/ 62017 h 1224000"/>
                    <a:gd name="connsiteX3" fmla="*/ 612000 w 1218417"/>
                    <a:gd name="connsiteY3" fmla="*/ 54713 h 1224000"/>
                    <a:gd name="connsiteX4" fmla="*/ 54713 w 1218417"/>
                    <a:gd name="connsiteY4" fmla="*/ 612000 h 1224000"/>
                    <a:gd name="connsiteX5" fmla="*/ 612000 w 1218417"/>
                    <a:gd name="connsiteY5" fmla="*/ 1169287 h 1224000"/>
                    <a:gd name="connsiteX6" fmla="*/ 1157965 w 1218417"/>
                    <a:gd name="connsiteY6" fmla="*/ 724313 h 1224000"/>
                    <a:gd name="connsiteX7" fmla="*/ 1163704 w 1218417"/>
                    <a:gd name="connsiteY7" fmla="*/ 667380 h 1224000"/>
                    <a:gd name="connsiteX8" fmla="*/ 1218417 w 1218417"/>
                    <a:gd name="connsiteY8" fmla="*/ 667380 h 1224000"/>
                    <a:gd name="connsiteX9" fmla="*/ 1211566 w 1218417"/>
                    <a:gd name="connsiteY9" fmla="*/ 735339 h 1224000"/>
                    <a:gd name="connsiteX10" fmla="*/ 612000 w 1218417"/>
                    <a:gd name="connsiteY10" fmla="*/ 1224000 h 1224000"/>
                    <a:gd name="connsiteX11" fmla="*/ 0 w 1218417"/>
                    <a:gd name="connsiteY11" fmla="*/ 612000 h 1224000"/>
                    <a:gd name="connsiteX12" fmla="*/ 612000 w 1218417"/>
                    <a:gd name="connsiteY12" fmla="*/ 0 h 122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8417" h="1224000">
                      <a:moveTo>
                        <a:pt x="612000" y="0"/>
                      </a:moveTo>
                      <a:lnTo>
                        <a:pt x="684456" y="7304"/>
                      </a:lnTo>
                      <a:lnTo>
                        <a:pt x="684456" y="62017"/>
                      </a:lnTo>
                      <a:lnTo>
                        <a:pt x="612000" y="54713"/>
                      </a:lnTo>
                      <a:cubicBezTo>
                        <a:pt x="304219" y="54713"/>
                        <a:pt x="54713" y="304219"/>
                        <a:pt x="54713" y="612000"/>
                      </a:cubicBezTo>
                      <a:cubicBezTo>
                        <a:pt x="54713" y="919781"/>
                        <a:pt x="304219" y="1169287"/>
                        <a:pt x="612000" y="1169287"/>
                      </a:cubicBezTo>
                      <a:cubicBezTo>
                        <a:pt x="881309" y="1169287"/>
                        <a:pt x="1106000" y="978259"/>
                        <a:pt x="1157965" y="724313"/>
                      </a:cubicBezTo>
                      <a:lnTo>
                        <a:pt x="1163704" y="667380"/>
                      </a:lnTo>
                      <a:lnTo>
                        <a:pt x="1218417" y="667380"/>
                      </a:lnTo>
                      <a:lnTo>
                        <a:pt x="1211566" y="735339"/>
                      </a:lnTo>
                      <a:cubicBezTo>
                        <a:pt x="1154500" y="1014217"/>
                        <a:pt x="907748" y="1224000"/>
                        <a:pt x="612000" y="1224000"/>
                      </a:cubicBezTo>
                      <a:cubicBezTo>
                        <a:pt x="274002" y="1224000"/>
                        <a:pt x="0" y="949998"/>
                        <a:pt x="0" y="612000"/>
                      </a:cubicBezTo>
                      <a:cubicBezTo>
                        <a:pt x="0" y="274002"/>
                        <a:pt x="274002" y="0"/>
                        <a:pt x="6120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2875039" y="-291634"/>
                  <a:ext cx="539544" cy="660076"/>
                </a:xfrm>
                <a:custGeom>
                  <a:avLst/>
                  <a:gdLst>
                    <a:gd name="connsiteX0" fmla="*/ 0 w 539544"/>
                    <a:gd name="connsiteY0" fmla="*/ 0 h 660076"/>
                    <a:gd name="connsiteX1" fmla="*/ 50883 w 539544"/>
                    <a:gd name="connsiteY1" fmla="*/ 5130 h 660076"/>
                    <a:gd name="connsiteX2" fmla="*/ 539544 w 539544"/>
                    <a:gd name="connsiteY2" fmla="*/ 604696 h 660076"/>
                    <a:gd name="connsiteX3" fmla="*/ 533961 w 539544"/>
                    <a:gd name="connsiteY3" fmla="*/ 660076 h 660076"/>
                    <a:gd name="connsiteX4" fmla="*/ 479248 w 539544"/>
                    <a:gd name="connsiteY4" fmla="*/ 660076 h 660076"/>
                    <a:gd name="connsiteX5" fmla="*/ 484831 w 539544"/>
                    <a:gd name="connsiteY5" fmla="*/ 604696 h 660076"/>
                    <a:gd name="connsiteX6" fmla="*/ 39857 w 539544"/>
                    <a:gd name="connsiteY6" fmla="*/ 58731 h 660076"/>
                    <a:gd name="connsiteX7" fmla="*/ 0 w 539544"/>
                    <a:gd name="connsiteY7" fmla="*/ 54713 h 660076"/>
                    <a:gd name="connsiteX8" fmla="*/ 0 w 539544"/>
                    <a:gd name="connsiteY8" fmla="*/ 0 h 660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9544" h="660076">
                      <a:moveTo>
                        <a:pt x="0" y="0"/>
                      </a:moveTo>
                      <a:lnTo>
                        <a:pt x="50883" y="5130"/>
                      </a:lnTo>
                      <a:cubicBezTo>
                        <a:pt x="329761" y="62196"/>
                        <a:pt x="539544" y="308948"/>
                        <a:pt x="539544" y="604696"/>
                      </a:cubicBezTo>
                      <a:lnTo>
                        <a:pt x="533961" y="660076"/>
                      </a:lnTo>
                      <a:lnTo>
                        <a:pt x="479248" y="660076"/>
                      </a:lnTo>
                      <a:lnTo>
                        <a:pt x="484831" y="604696"/>
                      </a:lnTo>
                      <a:cubicBezTo>
                        <a:pt x="484831" y="335388"/>
                        <a:pt x="293803" y="110696"/>
                        <a:pt x="39857" y="58731"/>
                      </a:cubicBezTo>
                      <a:lnTo>
                        <a:pt x="0" y="547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B6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35" name="组合 34"/>
          <p:cNvGrpSpPr/>
          <p:nvPr/>
        </p:nvGrpSpPr>
        <p:grpSpPr>
          <a:xfrm>
            <a:off x="6666036" y="1303293"/>
            <a:ext cx="4678502" cy="4678502"/>
            <a:chOff x="6666036" y="1303293"/>
            <a:chExt cx="4678502" cy="467850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036" y="1303293"/>
              <a:ext cx="4678502" cy="4678502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0490" y="2802680"/>
              <a:ext cx="3235541" cy="2025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47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101600" y="2191662"/>
            <a:ext cx="11948160" cy="3056592"/>
            <a:chOff x="101600" y="2191662"/>
            <a:chExt cx="11948160" cy="3056592"/>
          </a:xfrm>
        </p:grpSpPr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101600" y="3719914"/>
              <a:ext cx="11948160" cy="0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>
              <a:cxnSpLocks/>
            </p:cNvCxnSpPr>
            <p:nvPr/>
          </p:nvCxnSpPr>
          <p:spPr>
            <a:xfrm flipV="1">
              <a:off x="1563838" y="2320529"/>
              <a:ext cx="802" cy="1296431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>
              <a:cxnSpLocks/>
            </p:cNvCxnSpPr>
            <p:nvPr/>
          </p:nvCxnSpPr>
          <p:spPr>
            <a:xfrm flipV="1">
              <a:off x="6135838" y="2320529"/>
              <a:ext cx="802" cy="1296431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cxnSpLocks/>
            </p:cNvCxnSpPr>
            <p:nvPr/>
          </p:nvCxnSpPr>
          <p:spPr>
            <a:xfrm>
              <a:off x="3961598" y="3719914"/>
              <a:ext cx="802" cy="1296431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cxnSpLocks/>
            </p:cNvCxnSpPr>
            <p:nvPr/>
          </p:nvCxnSpPr>
          <p:spPr>
            <a:xfrm>
              <a:off x="8482798" y="3719914"/>
              <a:ext cx="802" cy="1296431"/>
            </a:xfrm>
            <a:prstGeom prst="line">
              <a:avLst/>
            </a:prstGeom>
            <a:ln>
              <a:gradFill flip="none" rotWithShape="1"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232524"/>
                  </a:gs>
                  <a:gs pos="99000">
                    <a:srgbClr val="2C2C2C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1750606" y="219166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输入文本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750606" y="2572274"/>
              <a:ext cx="260803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 a web designer, I am always looking for awesome photos to include in my designs and mockups. 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260844" y="219166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</a:rPr>
                <a:t>输入文本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260844" y="2572274"/>
              <a:ext cx="275107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 a web designer, I am always looking for awesome photos to include in my designs and mockups. 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00078" y="422131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rgbClr val="E0B07E"/>
                  </a:solidFill>
                </a:rPr>
                <a:t>输入文本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100078" y="4601923"/>
              <a:ext cx="32760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 a web designer, I am always looking for awesome photos to include in my designs and mockups. 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620476" y="422131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rgbClr val="E0B07E"/>
                  </a:solidFill>
                </a:rPr>
                <a:t>输入文本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620476" y="4601923"/>
              <a:ext cx="31651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 a web designer, I am always looking for awesome photos to include in my designs and mockups. 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32318" y="3616960"/>
              <a:ext cx="1063040" cy="2676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2014</a:t>
              </a:r>
              <a:endParaRPr lang="zh-CN" altLang="en-US" sz="14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3430078" y="3616960"/>
              <a:ext cx="1063040" cy="267682"/>
            </a:xfrm>
            <a:prstGeom prst="rect">
              <a:avLst/>
            </a:prstGeom>
            <a:solidFill>
              <a:srgbClr val="E0B07E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2015</a:t>
              </a:r>
              <a:endParaRPr lang="zh-CN" altLang="en-US" sz="14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599756" y="3616960"/>
              <a:ext cx="1063040" cy="26768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2016</a:t>
              </a:r>
              <a:endParaRPr lang="zh-CN" altLang="en-US" sz="14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7963031" y="3616960"/>
              <a:ext cx="1063040" cy="267682"/>
            </a:xfrm>
            <a:prstGeom prst="rect">
              <a:avLst/>
            </a:prstGeom>
            <a:solidFill>
              <a:srgbClr val="E0B07E"/>
            </a:solidFill>
            <a:ln>
              <a:noFill/>
            </a:ln>
            <a:effectLst>
              <a:outerShdw blurRad="139700" dist="203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2017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251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74781" y="1448984"/>
            <a:ext cx="9851467" cy="5221888"/>
            <a:chOff x="794200" y="835578"/>
            <a:chExt cx="10586949" cy="56117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96" t="47310" r="63288" b="32535"/>
            <a:stretch/>
          </p:blipFill>
          <p:spPr>
            <a:xfrm>
              <a:off x="1352050" y="3443815"/>
              <a:ext cx="1842932" cy="1842932"/>
            </a:xfrm>
            <a:custGeom>
              <a:avLst/>
              <a:gdLst>
                <a:gd name="connsiteX0" fmla="*/ 921466 w 1842932"/>
                <a:gd name="connsiteY0" fmla="*/ 0 h 1842932"/>
                <a:gd name="connsiteX1" fmla="*/ 1842932 w 1842932"/>
                <a:gd name="connsiteY1" fmla="*/ 921466 h 1842932"/>
                <a:gd name="connsiteX2" fmla="*/ 921466 w 1842932"/>
                <a:gd name="connsiteY2" fmla="*/ 1842932 h 1842932"/>
                <a:gd name="connsiteX3" fmla="*/ 0 w 1842932"/>
                <a:gd name="connsiteY3" fmla="*/ 921466 h 1842932"/>
                <a:gd name="connsiteX4" fmla="*/ 921466 w 1842932"/>
                <a:gd name="connsiteY4" fmla="*/ 0 h 184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2932" h="1842932">
                  <a:moveTo>
                    <a:pt x="921466" y="0"/>
                  </a:moveTo>
                  <a:cubicBezTo>
                    <a:pt x="1430378" y="0"/>
                    <a:pt x="1842932" y="412554"/>
                    <a:pt x="1842932" y="921466"/>
                  </a:cubicBezTo>
                  <a:cubicBezTo>
                    <a:pt x="1842932" y="1430378"/>
                    <a:pt x="1430378" y="1842932"/>
                    <a:pt x="921466" y="1842932"/>
                  </a:cubicBezTo>
                  <a:cubicBezTo>
                    <a:pt x="412554" y="1842932"/>
                    <a:pt x="0" y="1430378"/>
                    <a:pt x="0" y="921466"/>
                  </a:cubicBezTo>
                  <a:cubicBezTo>
                    <a:pt x="0" y="412554"/>
                    <a:pt x="412554" y="0"/>
                    <a:pt x="921466" y="0"/>
                  </a:cubicBezTo>
                  <a:close/>
                </a:path>
              </a:pathLst>
            </a:cu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41" t="30958" r="22676" b="45599"/>
            <a:stretch/>
          </p:blipFill>
          <p:spPr>
            <a:xfrm>
              <a:off x="9665688" y="2311697"/>
              <a:ext cx="1572504" cy="1572504"/>
            </a:xfrm>
            <a:custGeom>
              <a:avLst/>
              <a:gdLst>
                <a:gd name="connsiteX0" fmla="*/ 518278 w 1036556"/>
                <a:gd name="connsiteY0" fmla="*/ 0 h 1036556"/>
                <a:gd name="connsiteX1" fmla="*/ 1036556 w 1036556"/>
                <a:gd name="connsiteY1" fmla="*/ 518278 h 1036556"/>
                <a:gd name="connsiteX2" fmla="*/ 518278 w 1036556"/>
                <a:gd name="connsiteY2" fmla="*/ 1036556 h 1036556"/>
                <a:gd name="connsiteX3" fmla="*/ 0 w 1036556"/>
                <a:gd name="connsiteY3" fmla="*/ 518278 h 1036556"/>
                <a:gd name="connsiteX4" fmla="*/ 518278 w 1036556"/>
                <a:gd name="connsiteY4" fmla="*/ 0 h 103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6556" h="1036556">
                  <a:moveTo>
                    <a:pt x="518278" y="0"/>
                  </a:moveTo>
                  <a:cubicBezTo>
                    <a:pt x="804515" y="0"/>
                    <a:pt x="1036556" y="232041"/>
                    <a:pt x="1036556" y="518278"/>
                  </a:cubicBezTo>
                  <a:cubicBezTo>
                    <a:pt x="1036556" y="804515"/>
                    <a:pt x="804515" y="1036556"/>
                    <a:pt x="518278" y="1036556"/>
                  </a:cubicBezTo>
                  <a:cubicBezTo>
                    <a:pt x="232041" y="1036556"/>
                    <a:pt x="0" y="804515"/>
                    <a:pt x="0" y="518278"/>
                  </a:cubicBezTo>
                  <a:cubicBezTo>
                    <a:pt x="0" y="232041"/>
                    <a:pt x="232041" y="0"/>
                    <a:pt x="518278" y="0"/>
                  </a:cubicBezTo>
                  <a:close/>
                </a:path>
              </a:pathLst>
            </a:custGeom>
          </p:spPr>
        </p:pic>
        <p:sp>
          <p:nvSpPr>
            <p:cNvPr id="7" name="椭圆 6"/>
            <p:cNvSpPr/>
            <p:nvPr/>
          </p:nvSpPr>
          <p:spPr>
            <a:xfrm>
              <a:off x="3432196" y="835578"/>
              <a:ext cx="4887766" cy="4887766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椭圆 7"/>
            <p:cNvSpPr/>
            <p:nvPr/>
          </p:nvSpPr>
          <p:spPr>
            <a:xfrm>
              <a:off x="2236530" y="1307940"/>
              <a:ext cx="922733" cy="922733"/>
            </a:xfrm>
            <a:prstGeom prst="ellipse">
              <a:avLst/>
            </a:prstGeom>
            <a:solidFill>
              <a:srgbClr val="E0B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216112" y="4280399"/>
              <a:ext cx="1946782" cy="1946782"/>
            </a:xfrm>
            <a:prstGeom prst="ellipse">
              <a:avLst/>
            </a:prstGeom>
            <a:solidFill>
              <a:srgbClr val="E0B0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116540" y="2002421"/>
              <a:ext cx="486762" cy="2745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033858" y="4547235"/>
              <a:ext cx="286104" cy="163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9743440" y="3841728"/>
              <a:ext cx="345440" cy="523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3139066" y="3812838"/>
              <a:ext cx="293130" cy="1425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4327246" y="3757409"/>
              <a:ext cx="3172016" cy="1025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</a:rPr>
                <a:t>Supporters say that the ease of use of presentation software can save a lot of time for people who otherwise would have used other types.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72895" y="1219664"/>
              <a:ext cx="1080463" cy="363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</a:rPr>
                <a:t>输入文本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794200" y="1440132"/>
              <a:ext cx="1470964" cy="694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</a:rPr>
                <a:t>Supporters say that the ease of use .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文本框 19"/>
            <p:cNvSpPr txBox="1"/>
            <p:nvPr/>
          </p:nvSpPr>
          <p:spPr>
            <a:xfrm>
              <a:off x="1708376" y="4599605"/>
              <a:ext cx="1080463" cy="363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输入文本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29681" y="5381110"/>
              <a:ext cx="1470964" cy="694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Supporters say that the ease of use .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文本框 22"/>
            <p:cNvSpPr txBox="1"/>
            <p:nvPr/>
          </p:nvSpPr>
          <p:spPr>
            <a:xfrm>
              <a:off x="8680904" y="5493756"/>
              <a:ext cx="1080463" cy="363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</a:rPr>
                <a:t>输入文本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910185" y="5752735"/>
              <a:ext cx="1470964" cy="694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</a:rPr>
                <a:t>Supporters say that the ease of use .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文本框 24"/>
            <p:cNvSpPr txBox="1"/>
            <p:nvPr/>
          </p:nvSpPr>
          <p:spPr>
            <a:xfrm>
              <a:off x="9910185" y="3285669"/>
              <a:ext cx="1080463" cy="363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输入文本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723280" y="1639505"/>
              <a:ext cx="1470964" cy="694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>
                  <a:solidFill>
                    <a:schemeClr val="bg1">
                      <a:lumMod val="50000"/>
                    </a:schemeClr>
                  </a:solidFill>
                </a:rPr>
                <a:t>Supporters say that the ease of use .</a:t>
              </a:r>
              <a:endParaRPr lang="zh-CN" altLang="en-US" sz="1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1775433" y="3937310"/>
              <a:ext cx="1213111" cy="826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>
                  <a:solidFill>
                    <a:schemeClr val="bg1"/>
                  </a:solidFill>
                </a:rPr>
                <a:t>34</a:t>
              </a:r>
              <a:r>
                <a:rPr lang="en-US" altLang="zh-CN" sz="3600" b="1">
                  <a:solidFill>
                    <a:schemeClr val="bg1"/>
                  </a:solidFill>
                </a:rPr>
                <a:t>%</a:t>
              </a:r>
              <a:endParaRPr lang="zh-CN" altLang="en-US" sz="4400" b="1">
                <a:solidFill>
                  <a:schemeClr val="bg1"/>
                </a:solidFill>
              </a:endParaRPr>
            </a:p>
          </p:txBody>
        </p:sp>
        <p:sp>
          <p:nvSpPr>
            <p:cNvPr id="24" name="文本框 32"/>
            <p:cNvSpPr txBox="1"/>
            <p:nvPr/>
          </p:nvSpPr>
          <p:spPr>
            <a:xfrm>
              <a:off x="5042269" y="3302409"/>
              <a:ext cx="1741973" cy="562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</a:rPr>
                <a:t>输入文本</a:t>
              </a:r>
            </a:p>
          </p:txBody>
        </p:sp>
        <p:sp>
          <p:nvSpPr>
            <p:cNvPr id="25" name="文本框 33"/>
            <p:cNvSpPr txBox="1"/>
            <p:nvPr/>
          </p:nvSpPr>
          <p:spPr>
            <a:xfrm>
              <a:off x="8614579" y="4761482"/>
              <a:ext cx="1213111" cy="826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>
                  <a:solidFill>
                    <a:schemeClr val="bg1"/>
                  </a:solidFill>
                </a:rPr>
                <a:t>45</a:t>
              </a:r>
              <a:r>
                <a:rPr lang="en-US" altLang="zh-CN" sz="3600" b="1">
                  <a:solidFill>
                    <a:schemeClr val="bg1"/>
                  </a:solidFill>
                </a:rPr>
                <a:t>%</a:t>
              </a:r>
              <a:endParaRPr lang="zh-CN" altLang="en-US" sz="4400" b="1">
                <a:solidFill>
                  <a:schemeClr val="bg1"/>
                </a:solidFill>
              </a:endParaRPr>
            </a:p>
          </p:txBody>
        </p:sp>
        <p:sp>
          <p:nvSpPr>
            <p:cNvPr id="26" name="文本框 34"/>
            <p:cNvSpPr txBox="1"/>
            <p:nvPr/>
          </p:nvSpPr>
          <p:spPr>
            <a:xfrm>
              <a:off x="9991892" y="2717635"/>
              <a:ext cx="982272" cy="694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bg1"/>
                  </a:solidFill>
                </a:rPr>
                <a:t>15</a:t>
              </a:r>
              <a:r>
                <a:rPr lang="en-US" altLang="zh-CN" sz="2800" b="1">
                  <a:solidFill>
                    <a:schemeClr val="bg1"/>
                  </a:solidFill>
                </a:rPr>
                <a:t>%</a:t>
              </a:r>
              <a:endParaRPr lang="zh-CN" altLang="en-US" sz="3600" b="1">
                <a:solidFill>
                  <a:schemeClr val="bg1"/>
                </a:solidFill>
              </a:endParaRPr>
            </a:p>
          </p:txBody>
        </p:sp>
        <p:sp>
          <p:nvSpPr>
            <p:cNvPr id="27" name="文本框 35"/>
            <p:cNvSpPr txBox="1"/>
            <p:nvPr/>
          </p:nvSpPr>
          <p:spPr>
            <a:xfrm>
              <a:off x="2399453" y="1507799"/>
              <a:ext cx="663576" cy="628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>
                  <a:solidFill>
                    <a:schemeClr val="bg1"/>
                  </a:solidFill>
                </a:rPr>
                <a:t>9</a:t>
              </a:r>
              <a:r>
                <a:rPr lang="en-US" altLang="zh-CN" sz="2400" b="1">
                  <a:solidFill>
                    <a:schemeClr val="bg1"/>
                  </a:solidFill>
                </a:rPr>
                <a:t>%</a:t>
              </a:r>
              <a:endParaRPr lang="zh-CN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28" name="Sitemap"/>
            <p:cNvSpPr>
              <a:spLocks noEditPoints="1"/>
            </p:cNvSpPr>
            <p:nvPr/>
          </p:nvSpPr>
          <p:spPr bwMode="auto">
            <a:xfrm>
              <a:off x="5201498" y="1895271"/>
              <a:ext cx="1423512" cy="1235797"/>
            </a:xfrm>
            <a:custGeom>
              <a:avLst/>
              <a:gdLst>
                <a:gd name="T0" fmla="*/ 147 w 396"/>
                <a:gd name="T1" fmla="*/ 5 h 340"/>
                <a:gd name="T2" fmla="*/ 142 w 396"/>
                <a:gd name="T3" fmla="*/ 96 h 340"/>
                <a:gd name="T4" fmla="*/ 157 w 396"/>
                <a:gd name="T5" fmla="*/ 110 h 340"/>
                <a:gd name="T6" fmla="*/ 248 w 396"/>
                <a:gd name="T7" fmla="*/ 106 h 340"/>
                <a:gd name="T8" fmla="*/ 253 w 396"/>
                <a:gd name="T9" fmla="*/ 15 h 340"/>
                <a:gd name="T10" fmla="*/ 238 w 396"/>
                <a:gd name="T11" fmla="*/ 0 h 340"/>
                <a:gd name="T12" fmla="*/ 159 w 396"/>
                <a:gd name="T13" fmla="*/ 17 h 340"/>
                <a:gd name="T14" fmla="*/ 236 w 396"/>
                <a:gd name="T15" fmla="*/ 93 h 340"/>
                <a:gd name="T16" fmla="*/ 159 w 396"/>
                <a:gd name="T17" fmla="*/ 17 h 340"/>
                <a:gd name="T18" fmla="*/ 189 w 396"/>
                <a:gd name="T19" fmla="*/ 120 h 340"/>
                <a:gd name="T20" fmla="*/ 63 w 396"/>
                <a:gd name="T21" fmla="*/ 163 h 340"/>
                <a:gd name="T22" fmla="*/ 54 w 396"/>
                <a:gd name="T23" fmla="*/ 220 h 340"/>
                <a:gd name="T24" fmla="*/ 71 w 396"/>
                <a:gd name="T25" fmla="*/ 181 h 340"/>
                <a:gd name="T26" fmla="*/ 189 w 396"/>
                <a:gd name="T27" fmla="*/ 220 h 340"/>
                <a:gd name="T28" fmla="*/ 207 w 396"/>
                <a:gd name="T29" fmla="*/ 181 h 340"/>
                <a:gd name="T30" fmla="*/ 325 w 396"/>
                <a:gd name="T31" fmla="*/ 220 h 340"/>
                <a:gd name="T32" fmla="*/ 342 w 396"/>
                <a:gd name="T33" fmla="*/ 172 h 340"/>
                <a:gd name="T34" fmla="*/ 207 w 396"/>
                <a:gd name="T35" fmla="*/ 163 h 340"/>
                <a:gd name="T36" fmla="*/ 198 w 396"/>
                <a:gd name="T37" fmla="*/ 111 h 340"/>
                <a:gd name="T38" fmla="*/ 5 w 396"/>
                <a:gd name="T39" fmla="*/ 234 h 340"/>
                <a:gd name="T40" fmla="*/ 0 w 396"/>
                <a:gd name="T41" fmla="*/ 326 h 340"/>
                <a:gd name="T42" fmla="*/ 15 w 396"/>
                <a:gd name="T43" fmla="*/ 340 h 340"/>
                <a:gd name="T44" fmla="*/ 105 w 396"/>
                <a:gd name="T45" fmla="*/ 336 h 340"/>
                <a:gd name="T46" fmla="*/ 110 w 396"/>
                <a:gd name="T47" fmla="*/ 245 h 340"/>
                <a:gd name="T48" fmla="*/ 96 w 396"/>
                <a:gd name="T49" fmla="*/ 231 h 340"/>
                <a:gd name="T50" fmla="*/ 157 w 396"/>
                <a:gd name="T51" fmla="*/ 231 h 340"/>
                <a:gd name="T52" fmla="*/ 142 w 396"/>
                <a:gd name="T53" fmla="*/ 245 h 340"/>
                <a:gd name="T54" fmla="*/ 148 w 396"/>
                <a:gd name="T55" fmla="*/ 336 h 340"/>
                <a:gd name="T56" fmla="*/ 238 w 396"/>
                <a:gd name="T57" fmla="*/ 340 h 340"/>
                <a:gd name="T58" fmla="*/ 253 w 396"/>
                <a:gd name="T59" fmla="*/ 326 h 340"/>
                <a:gd name="T60" fmla="*/ 248 w 396"/>
                <a:gd name="T61" fmla="*/ 234 h 340"/>
                <a:gd name="T62" fmla="*/ 157 w 396"/>
                <a:gd name="T63" fmla="*/ 231 h 340"/>
                <a:gd name="T64" fmla="*/ 290 w 396"/>
                <a:gd name="T65" fmla="*/ 234 h 340"/>
                <a:gd name="T66" fmla="*/ 286 w 396"/>
                <a:gd name="T67" fmla="*/ 326 h 340"/>
                <a:gd name="T68" fmla="*/ 300 w 396"/>
                <a:gd name="T69" fmla="*/ 340 h 340"/>
                <a:gd name="T70" fmla="*/ 390 w 396"/>
                <a:gd name="T71" fmla="*/ 336 h 340"/>
                <a:gd name="T72" fmla="*/ 396 w 396"/>
                <a:gd name="T73" fmla="*/ 245 h 340"/>
                <a:gd name="T74" fmla="*/ 381 w 396"/>
                <a:gd name="T75" fmla="*/ 231 h 340"/>
                <a:gd name="T76" fmla="*/ 17 w 396"/>
                <a:gd name="T77" fmla="*/ 248 h 340"/>
                <a:gd name="T78" fmla="*/ 93 w 396"/>
                <a:gd name="T79" fmla="*/ 323 h 340"/>
                <a:gd name="T80" fmla="*/ 17 w 396"/>
                <a:gd name="T81" fmla="*/ 248 h 340"/>
                <a:gd name="T82" fmla="*/ 236 w 396"/>
                <a:gd name="T83" fmla="*/ 248 h 340"/>
                <a:gd name="T84" fmla="*/ 159 w 396"/>
                <a:gd name="T85" fmla="*/ 323 h 340"/>
                <a:gd name="T86" fmla="*/ 303 w 396"/>
                <a:gd name="T87" fmla="*/ 248 h 340"/>
                <a:gd name="T88" fmla="*/ 379 w 396"/>
                <a:gd name="T89" fmla="*/ 323 h 340"/>
                <a:gd name="T90" fmla="*/ 303 w 396"/>
                <a:gd name="T91" fmla="*/ 24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6" h="340">
                  <a:moveTo>
                    <a:pt x="157" y="0"/>
                  </a:moveTo>
                  <a:cubicBezTo>
                    <a:pt x="153" y="0"/>
                    <a:pt x="149" y="2"/>
                    <a:pt x="147" y="5"/>
                  </a:cubicBezTo>
                  <a:cubicBezTo>
                    <a:pt x="144" y="7"/>
                    <a:pt x="142" y="11"/>
                    <a:pt x="142" y="15"/>
                  </a:cubicBezTo>
                  <a:lnTo>
                    <a:pt x="142" y="96"/>
                  </a:lnTo>
                  <a:cubicBezTo>
                    <a:pt x="142" y="100"/>
                    <a:pt x="144" y="104"/>
                    <a:pt x="147" y="106"/>
                  </a:cubicBezTo>
                  <a:cubicBezTo>
                    <a:pt x="149" y="109"/>
                    <a:pt x="153" y="110"/>
                    <a:pt x="157" y="110"/>
                  </a:cubicBezTo>
                  <a:lnTo>
                    <a:pt x="238" y="110"/>
                  </a:lnTo>
                  <a:cubicBezTo>
                    <a:pt x="242" y="110"/>
                    <a:pt x="246" y="109"/>
                    <a:pt x="248" y="106"/>
                  </a:cubicBezTo>
                  <a:cubicBezTo>
                    <a:pt x="251" y="104"/>
                    <a:pt x="253" y="100"/>
                    <a:pt x="253" y="96"/>
                  </a:cubicBezTo>
                  <a:lnTo>
                    <a:pt x="253" y="15"/>
                  </a:lnTo>
                  <a:cubicBezTo>
                    <a:pt x="253" y="11"/>
                    <a:pt x="251" y="7"/>
                    <a:pt x="248" y="5"/>
                  </a:cubicBezTo>
                  <a:cubicBezTo>
                    <a:pt x="246" y="2"/>
                    <a:pt x="242" y="0"/>
                    <a:pt x="238" y="0"/>
                  </a:cubicBezTo>
                  <a:lnTo>
                    <a:pt x="157" y="0"/>
                  </a:lnTo>
                  <a:close/>
                  <a:moveTo>
                    <a:pt x="159" y="17"/>
                  </a:moveTo>
                  <a:lnTo>
                    <a:pt x="236" y="17"/>
                  </a:lnTo>
                  <a:lnTo>
                    <a:pt x="236" y="93"/>
                  </a:lnTo>
                  <a:lnTo>
                    <a:pt x="159" y="93"/>
                  </a:lnTo>
                  <a:lnTo>
                    <a:pt x="159" y="17"/>
                  </a:lnTo>
                  <a:close/>
                  <a:moveTo>
                    <a:pt x="198" y="111"/>
                  </a:moveTo>
                  <a:cubicBezTo>
                    <a:pt x="193" y="111"/>
                    <a:pt x="189" y="116"/>
                    <a:pt x="189" y="120"/>
                  </a:cubicBezTo>
                  <a:lnTo>
                    <a:pt x="189" y="163"/>
                  </a:lnTo>
                  <a:lnTo>
                    <a:pt x="63" y="163"/>
                  </a:lnTo>
                  <a:cubicBezTo>
                    <a:pt x="59" y="163"/>
                    <a:pt x="54" y="168"/>
                    <a:pt x="54" y="172"/>
                  </a:cubicBezTo>
                  <a:lnTo>
                    <a:pt x="54" y="220"/>
                  </a:lnTo>
                  <a:cubicBezTo>
                    <a:pt x="54" y="229"/>
                    <a:pt x="72" y="229"/>
                    <a:pt x="71" y="220"/>
                  </a:cubicBezTo>
                  <a:lnTo>
                    <a:pt x="71" y="181"/>
                  </a:lnTo>
                  <a:lnTo>
                    <a:pt x="189" y="181"/>
                  </a:lnTo>
                  <a:lnTo>
                    <a:pt x="189" y="220"/>
                  </a:lnTo>
                  <a:cubicBezTo>
                    <a:pt x="189" y="229"/>
                    <a:pt x="207" y="229"/>
                    <a:pt x="207" y="220"/>
                  </a:cubicBezTo>
                  <a:lnTo>
                    <a:pt x="207" y="181"/>
                  </a:lnTo>
                  <a:lnTo>
                    <a:pt x="325" y="181"/>
                  </a:lnTo>
                  <a:lnTo>
                    <a:pt x="325" y="220"/>
                  </a:lnTo>
                  <a:cubicBezTo>
                    <a:pt x="325" y="229"/>
                    <a:pt x="342" y="229"/>
                    <a:pt x="342" y="220"/>
                  </a:cubicBezTo>
                  <a:lnTo>
                    <a:pt x="342" y="172"/>
                  </a:lnTo>
                  <a:cubicBezTo>
                    <a:pt x="342" y="168"/>
                    <a:pt x="337" y="163"/>
                    <a:pt x="333" y="163"/>
                  </a:cubicBezTo>
                  <a:lnTo>
                    <a:pt x="207" y="163"/>
                  </a:lnTo>
                  <a:lnTo>
                    <a:pt x="207" y="120"/>
                  </a:lnTo>
                  <a:cubicBezTo>
                    <a:pt x="207" y="115"/>
                    <a:pt x="202" y="111"/>
                    <a:pt x="198" y="111"/>
                  </a:cubicBezTo>
                  <a:close/>
                  <a:moveTo>
                    <a:pt x="15" y="231"/>
                  </a:moveTo>
                  <a:cubicBezTo>
                    <a:pt x="12" y="231"/>
                    <a:pt x="8" y="232"/>
                    <a:pt x="5" y="234"/>
                  </a:cubicBezTo>
                  <a:cubicBezTo>
                    <a:pt x="2" y="237"/>
                    <a:pt x="0" y="241"/>
                    <a:pt x="0" y="245"/>
                  </a:cubicBezTo>
                  <a:lnTo>
                    <a:pt x="0" y="326"/>
                  </a:lnTo>
                  <a:cubicBezTo>
                    <a:pt x="0" y="330"/>
                    <a:pt x="3" y="334"/>
                    <a:pt x="6" y="336"/>
                  </a:cubicBezTo>
                  <a:cubicBezTo>
                    <a:pt x="8" y="339"/>
                    <a:pt x="12" y="340"/>
                    <a:pt x="15" y="340"/>
                  </a:cubicBezTo>
                  <a:lnTo>
                    <a:pt x="96" y="340"/>
                  </a:lnTo>
                  <a:cubicBezTo>
                    <a:pt x="99" y="340"/>
                    <a:pt x="103" y="339"/>
                    <a:pt x="105" y="336"/>
                  </a:cubicBezTo>
                  <a:cubicBezTo>
                    <a:pt x="108" y="334"/>
                    <a:pt x="110" y="330"/>
                    <a:pt x="110" y="326"/>
                  </a:cubicBezTo>
                  <a:lnTo>
                    <a:pt x="110" y="245"/>
                  </a:lnTo>
                  <a:cubicBezTo>
                    <a:pt x="110" y="241"/>
                    <a:pt x="109" y="237"/>
                    <a:pt x="106" y="234"/>
                  </a:cubicBezTo>
                  <a:cubicBezTo>
                    <a:pt x="103" y="232"/>
                    <a:pt x="99" y="231"/>
                    <a:pt x="96" y="231"/>
                  </a:cubicBezTo>
                  <a:lnTo>
                    <a:pt x="15" y="231"/>
                  </a:lnTo>
                  <a:close/>
                  <a:moveTo>
                    <a:pt x="157" y="231"/>
                  </a:moveTo>
                  <a:cubicBezTo>
                    <a:pt x="154" y="231"/>
                    <a:pt x="150" y="232"/>
                    <a:pt x="147" y="234"/>
                  </a:cubicBezTo>
                  <a:cubicBezTo>
                    <a:pt x="144" y="237"/>
                    <a:pt x="142" y="241"/>
                    <a:pt x="142" y="245"/>
                  </a:cubicBezTo>
                  <a:lnTo>
                    <a:pt x="142" y="326"/>
                  </a:lnTo>
                  <a:cubicBezTo>
                    <a:pt x="142" y="330"/>
                    <a:pt x="145" y="334"/>
                    <a:pt x="148" y="336"/>
                  </a:cubicBezTo>
                  <a:cubicBezTo>
                    <a:pt x="150" y="339"/>
                    <a:pt x="154" y="340"/>
                    <a:pt x="157" y="340"/>
                  </a:cubicBezTo>
                  <a:lnTo>
                    <a:pt x="238" y="340"/>
                  </a:lnTo>
                  <a:cubicBezTo>
                    <a:pt x="241" y="340"/>
                    <a:pt x="245" y="339"/>
                    <a:pt x="247" y="336"/>
                  </a:cubicBezTo>
                  <a:cubicBezTo>
                    <a:pt x="250" y="334"/>
                    <a:pt x="253" y="330"/>
                    <a:pt x="253" y="326"/>
                  </a:cubicBezTo>
                  <a:lnTo>
                    <a:pt x="253" y="245"/>
                  </a:lnTo>
                  <a:cubicBezTo>
                    <a:pt x="253" y="241"/>
                    <a:pt x="251" y="237"/>
                    <a:pt x="248" y="234"/>
                  </a:cubicBezTo>
                  <a:cubicBezTo>
                    <a:pt x="245" y="232"/>
                    <a:pt x="241" y="231"/>
                    <a:pt x="238" y="231"/>
                  </a:cubicBezTo>
                  <a:lnTo>
                    <a:pt x="157" y="231"/>
                  </a:lnTo>
                  <a:close/>
                  <a:moveTo>
                    <a:pt x="300" y="231"/>
                  </a:moveTo>
                  <a:cubicBezTo>
                    <a:pt x="297" y="231"/>
                    <a:pt x="293" y="232"/>
                    <a:pt x="290" y="234"/>
                  </a:cubicBezTo>
                  <a:cubicBezTo>
                    <a:pt x="287" y="237"/>
                    <a:pt x="286" y="241"/>
                    <a:pt x="286" y="245"/>
                  </a:cubicBezTo>
                  <a:lnTo>
                    <a:pt x="286" y="326"/>
                  </a:lnTo>
                  <a:cubicBezTo>
                    <a:pt x="286" y="330"/>
                    <a:pt x="288" y="334"/>
                    <a:pt x="291" y="336"/>
                  </a:cubicBezTo>
                  <a:cubicBezTo>
                    <a:pt x="293" y="339"/>
                    <a:pt x="297" y="340"/>
                    <a:pt x="300" y="340"/>
                  </a:cubicBezTo>
                  <a:lnTo>
                    <a:pt x="381" y="340"/>
                  </a:lnTo>
                  <a:cubicBezTo>
                    <a:pt x="384" y="340"/>
                    <a:pt x="388" y="339"/>
                    <a:pt x="390" y="336"/>
                  </a:cubicBezTo>
                  <a:cubicBezTo>
                    <a:pt x="393" y="334"/>
                    <a:pt x="396" y="330"/>
                    <a:pt x="396" y="326"/>
                  </a:cubicBezTo>
                  <a:lnTo>
                    <a:pt x="396" y="245"/>
                  </a:lnTo>
                  <a:cubicBezTo>
                    <a:pt x="396" y="241"/>
                    <a:pt x="394" y="237"/>
                    <a:pt x="391" y="234"/>
                  </a:cubicBezTo>
                  <a:cubicBezTo>
                    <a:pt x="388" y="232"/>
                    <a:pt x="384" y="231"/>
                    <a:pt x="381" y="231"/>
                  </a:cubicBezTo>
                  <a:lnTo>
                    <a:pt x="300" y="231"/>
                  </a:lnTo>
                  <a:close/>
                  <a:moveTo>
                    <a:pt x="17" y="248"/>
                  </a:moveTo>
                  <a:lnTo>
                    <a:pt x="93" y="248"/>
                  </a:lnTo>
                  <a:lnTo>
                    <a:pt x="93" y="323"/>
                  </a:lnTo>
                  <a:lnTo>
                    <a:pt x="17" y="323"/>
                  </a:lnTo>
                  <a:lnTo>
                    <a:pt x="17" y="248"/>
                  </a:lnTo>
                  <a:close/>
                  <a:moveTo>
                    <a:pt x="159" y="248"/>
                  </a:moveTo>
                  <a:lnTo>
                    <a:pt x="236" y="248"/>
                  </a:lnTo>
                  <a:lnTo>
                    <a:pt x="236" y="323"/>
                  </a:lnTo>
                  <a:lnTo>
                    <a:pt x="159" y="323"/>
                  </a:lnTo>
                  <a:lnTo>
                    <a:pt x="159" y="248"/>
                  </a:lnTo>
                  <a:close/>
                  <a:moveTo>
                    <a:pt x="303" y="248"/>
                  </a:moveTo>
                  <a:lnTo>
                    <a:pt x="379" y="248"/>
                  </a:lnTo>
                  <a:lnTo>
                    <a:pt x="379" y="323"/>
                  </a:lnTo>
                  <a:lnTo>
                    <a:pt x="303" y="323"/>
                  </a:lnTo>
                  <a:lnTo>
                    <a:pt x="303" y="24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34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原创设计师QQ69613753    _1"/>
          <p:cNvSpPr txBox="1"/>
          <p:nvPr/>
        </p:nvSpPr>
        <p:spPr>
          <a:xfrm>
            <a:off x="3114422" y="4691052"/>
            <a:ext cx="596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gradFill>
                  <a:gsLst>
                    <a:gs pos="75000">
                      <a:srgbClr val="FEFEFF"/>
                    </a:gs>
                    <a:gs pos="25000">
                      <a:srgbClr val="FDFEFF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2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r>
              <a:rPr lang="en-US" altLang="zh-CN" sz="2800" spc="-150" dirty="0"/>
              <a:t>ADD YOUR LONG TITLE HERE</a:t>
            </a:r>
            <a:r>
              <a:rPr lang="zh-CN" altLang="en-US" sz="2800" spc="-150" dirty="0"/>
              <a:t>　　　　　</a:t>
            </a:r>
          </a:p>
        </p:txBody>
      </p:sp>
      <p:grpSp>
        <p:nvGrpSpPr>
          <p:cNvPr id="6" name="原创设计师QQ69613753    _3"/>
          <p:cNvGrpSpPr/>
          <p:nvPr/>
        </p:nvGrpSpPr>
        <p:grpSpPr>
          <a:xfrm>
            <a:off x="4139128" y="3843922"/>
            <a:ext cx="3913744" cy="830997"/>
            <a:chOff x="4274562" y="3481972"/>
            <a:chExt cx="3913744" cy="830997"/>
          </a:xfrm>
        </p:grpSpPr>
        <p:sp>
          <p:nvSpPr>
            <p:cNvPr id="7" name="文本框 6"/>
            <p:cNvSpPr txBox="1"/>
            <p:nvPr/>
          </p:nvSpPr>
          <p:spPr>
            <a:xfrm>
              <a:off x="4274562" y="3481972"/>
              <a:ext cx="19727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E0B07E"/>
                  </a:solidFill>
                  <a:latin typeface="+mj-ea"/>
                  <a:ea typeface="+mj-ea"/>
                </a:rPr>
                <a:t>输入</a:t>
              </a:r>
              <a:endParaRPr lang="en-US" altLang="zh-CN" sz="4800" dirty="0">
                <a:solidFill>
                  <a:srgbClr val="E0B07E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05247" y="3481972"/>
              <a:ext cx="2183059" cy="83099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>
                  <a:solidFill>
                    <a:srgbClr val="E0B07E"/>
                  </a:solidFill>
                  <a:latin typeface="+mj-ea"/>
                  <a:ea typeface="+mj-ea"/>
                </a:rPr>
                <a:t>文本</a:t>
              </a:r>
              <a:endParaRPr lang="en-US" altLang="zh-CN" sz="4800" dirty="0">
                <a:solidFill>
                  <a:srgbClr val="E0B07E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9" name="原创设计师QQ69613753    _4"/>
          <p:cNvCxnSpPr/>
          <p:nvPr/>
        </p:nvCxnSpPr>
        <p:spPr>
          <a:xfrm flipH="1">
            <a:off x="3597402" y="4625018"/>
            <a:ext cx="4997197" cy="0"/>
          </a:xfrm>
          <a:prstGeom prst="line">
            <a:avLst/>
          </a:prstGeom>
          <a:gradFill>
            <a:gsLst>
              <a:gs pos="100000">
                <a:schemeClr val="bg1">
                  <a:alpha val="13000"/>
                </a:schemeClr>
              </a:gs>
              <a:gs pos="0">
                <a:schemeClr val="bg1">
                  <a:alpha val="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4346315" y="1549492"/>
            <a:ext cx="349937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38500">
                      <a:srgbClr val="E1E1E2"/>
                    </a:gs>
                    <a:gs pos="2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85500">
                      <a:schemeClr val="tx1">
                        <a:lumMod val="65000"/>
                        <a:lumOff val="35000"/>
                      </a:schemeClr>
                    </a:gs>
                    <a:gs pos="71000">
                      <a:schemeClr val="bg1">
                        <a:lumMod val="75000"/>
                      </a:schemeClr>
                    </a:gs>
                    <a:gs pos="54000">
                      <a:schemeClr val="bg1">
                        <a:lumMod val="85000"/>
                      </a:schemeClr>
                    </a:gs>
                    <a:gs pos="0">
                      <a:srgbClr val="090D0E"/>
                    </a:gs>
                    <a:gs pos="99000">
                      <a:srgbClr val="212226"/>
                    </a:gs>
                  </a:gsLst>
                  <a:path path="circle">
                    <a:fillToRect l="100000" t="100000"/>
                  </a:path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Segoe UI" panose="020B0502040204020203" pitchFamily="34" charset="0"/>
              </a:rPr>
              <a:t>02</a:t>
            </a:r>
            <a:endParaRPr lang="zh-CN" altLang="en-US" sz="16600" dirty="0">
              <a:gradFill>
                <a:gsLst>
                  <a:gs pos="38500">
                    <a:srgbClr val="E1E1E2"/>
                  </a:gs>
                  <a:gs pos="20000">
                    <a:schemeClr val="tx1">
                      <a:lumMod val="50000"/>
                      <a:lumOff val="50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855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75000"/>
                    </a:schemeClr>
                  </a:gs>
                  <a:gs pos="54000">
                    <a:schemeClr val="bg1">
                      <a:lumMod val="85000"/>
                    </a:schemeClr>
                  </a:gs>
                  <a:gs pos="0">
                    <a:srgbClr val="090D0E"/>
                  </a:gs>
                  <a:gs pos="99000">
                    <a:srgbClr val="212226"/>
                  </a:gs>
                </a:gsLst>
                <a:path path="circle">
                  <a:fillToRect l="100000" t="100000"/>
                </a:path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78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14:prism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73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1562</Words>
  <Application>Microsoft Office PowerPoint</Application>
  <PresentationFormat>宽屏</PresentationFormat>
  <Paragraphs>279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Code Bold</vt:lpstr>
      <vt:lpstr>Code Light</vt:lpstr>
      <vt:lpstr>맑은 고딕</vt:lpstr>
      <vt:lpstr>等线</vt:lpstr>
      <vt:lpstr>等线 Light</vt:lpstr>
      <vt:lpstr>冬青黑体简体中文 W3</vt:lpstr>
      <vt:lpstr>方正兰亭超细黑简体</vt:lpstr>
      <vt:lpstr>微软雅黑</vt:lpstr>
      <vt:lpstr>Arial</vt:lpstr>
      <vt:lpstr>Calibri</vt:lpstr>
      <vt:lpstr>Ebrima</vt:lpstr>
      <vt:lpstr>Eras Light ITC</vt:lpstr>
      <vt:lpstr>Nirmala UI Semilight</vt:lpstr>
      <vt:lpstr>Segoe UI</vt:lpstr>
      <vt:lpstr>Segoe UI Symbol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730</dc:title>
  <dc:creator>龙时富</dc:creator>
  <cp:lastModifiedBy>Administrator</cp:lastModifiedBy>
  <cp:revision>16</cp:revision>
  <dcterms:created xsi:type="dcterms:W3CDTF">2017-07-29T02:43:41Z</dcterms:created>
  <dcterms:modified xsi:type="dcterms:W3CDTF">2017-10-26T06:44:07Z</dcterms:modified>
</cp:coreProperties>
</file>